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322" r:id="rId2"/>
    <p:sldId id="259" r:id="rId3"/>
    <p:sldId id="260" r:id="rId4"/>
    <p:sldId id="299" r:id="rId5"/>
    <p:sldId id="317" r:id="rId6"/>
    <p:sldId id="271" r:id="rId7"/>
    <p:sldId id="318" r:id="rId8"/>
    <p:sldId id="807" r:id="rId9"/>
    <p:sldId id="556" r:id="rId10"/>
    <p:sldId id="808" r:id="rId11"/>
    <p:sldId id="809" r:id="rId12"/>
    <p:sldId id="320" r:id="rId13"/>
    <p:sldId id="810" r:id="rId14"/>
    <p:sldId id="811" r:id="rId15"/>
    <p:sldId id="812" r:id="rId16"/>
  </p:sldIdLst>
  <p:sldSz cx="12192000" cy="6858000"/>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D9A1C7C-1602-4712-8C6A-DFBE42F0DB24}" v="9" dt="2022-09-27T12:22:03.75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006" autoAdjust="0"/>
    <p:restoredTop sz="94660"/>
  </p:normalViewPr>
  <p:slideViewPr>
    <p:cSldViewPr snapToGrid="0">
      <p:cViewPr>
        <p:scale>
          <a:sx n="110" d="100"/>
          <a:sy n="110" d="100"/>
        </p:scale>
        <p:origin x="4392" y="12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eg>
</file>

<file path=ppt/media/image27.png>
</file>

<file path=ppt/media/image28.png>
</file>

<file path=ppt/media/image29.png>
</file>

<file path=ppt/media/image3.jpeg>
</file>

<file path=ppt/media/image30.png>
</file>

<file path=ppt/media/image31.png>
</file>

<file path=ppt/media/image32.png>
</file>

<file path=ppt/media/image4.gi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47299FD5-756B-4019-87E1-E6A48CF96526}" type="datetimeFigureOut">
              <a:rPr lang="en-US" smtClean="0"/>
              <a:t>2/14/2023</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EC9917FD-AB8C-4C01-B59C-DCE53868F082}" type="slidenum">
              <a:rPr lang="en-US" smtClean="0"/>
              <a:t>‹#›</a:t>
            </a:fld>
            <a:endParaRPr lang="en-US"/>
          </a:p>
        </p:txBody>
      </p:sp>
    </p:spTree>
    <p:extLst>
      <p:ext uri="{BB962C8B-B14F-4D97-AF65-F5344CB8AC3E}">
        <p14:creationId xmlns:p14="http://schemas.microsoft.com/office/powerpoint/2010/main" val="4811175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A03C37-3BD7-FBC9-C381-2F8474BDB6A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7E131CC-5EE8-6E0D-943F-A31907D68B7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0AB826A-59D7-237D-680B-1FF8413EA2D5}"/>
              </a:ext>
            </a:extLst>
          </p:cNvPr>
          <p:cNvSpPr>
            <a:spLocks noGrp="1"/>
          </p:cNvSpPr>
          <p:nvPr>
            <p:ph type="dt" sz="half" idx="10"/>
          </p:nvPr>
        </p:nvSpPr>
        <p:spPr/>
        <p:txBody>
          <a:bodyPr/>
          <a:lstStyle/>
          <a:p>
            <a:fld id="{57894B57-823D-4D81-BF56-64FB3EA571BF}" type="datetimeFigureOut">
              <a:rPr lang="en-US" smtClean="0"/>
              <a:t>2/14/2023</a:t>
            </a:fld>
            <a:endParaRPr lang="en-US"/>
          </a:p>
        </p:txBody>
      </p:sp>
      <p:sp>
        <p:nvSpPr>
          <p:cNvPr id="5" name="Footer Placeholder 4">
            <a:extLst>
              <a:ext uri="{FF2B5EF4-FFF2-40B4-BE49-F238E27FC236}">
                <a16:creationId xmlns:a16="http://schemas.microsoft.com/office/drawing/2014/main" id="{2EF977DE-FAF1-AC58-75D3-9FB8E637BBD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3A00236-1F8B-EA99-5152-F9ECF1B87489}"/>
              </a:ext>
            </a:extLst>
          </p:cNvPr>
          <p:cNvSpPr>
            <a:spLocks noGrp="1"/>
          </p:cNvSpPr>
          <p:nvPr>
            <p:ph type="sldNum" sz="quarter" idx="12"/>
          </p:nvPr>
        </p:nvSpPr>
        <p:spPr/>
        <p:txBody>
          <a:bodyPr/>
          <a:lstStyle/>
          <a:p>
            <a:fld id="{67F133B7-D549-4B70-9119-F742F21351E0}" type="slidenum">
              <a:rPr lang="en-US" smtClean="0"/>
              <a:t>‹#›</a:t>
            </a:fld>
            <a:endParaRPr lang="en-US"/>
          </a:p>
        </p:txBody>
      </p:sp>
    </p:spTree>
    <p:extLst>
      <p:ext uri="{BB962C8B-B14F-4D97-AF65-F5344CB8AC3E}">
        <p14:creationId xmlns:p14="http://schemas.microsoft.com/office/powerpoint/2010/main" val="14642746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D46FD0-5041-E0B6-1821-FC83A7D7F94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85B0780-0B99-B996-E918-59B21B5F0B2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A60A5DB-E271-2D8F-0F4F-74BF89D43FAF}"/>
              </a:ext>
            </a:extLst>
          </p:cNvPr>
          <p:cNvSpPr>
            <a:spLocks noGrp="1"/>
          </p:cNvSpPr>
          <p:nvPr>
            <p:ph type="dt" sz="half" idx="10"/>
          </p:nvPr>
        </p:nvSpPr>
        <p:spPr/>
        <p:txBody>
          <a:bodyPr/>
          <a:lstStyle/>
          <a:p>
            <a:fld id="{57894B57-823D-4D81-BF56-64FB3EA571BF}" type="datetimeFigureOut">
              <a:rPr lang="en-US" smtClean="0"/>
              <a:t>2/14/2023</a:t>
            </a:fld>
            <a:endParaRPr lang="en-US"/>
          </a:p>
        </p:txBody>
      </p:sp>
      <p:sp>
        <p:nvSpPr>
          <p:cNvPr id="5" name="Footer Placeholder 4">
            <a:extLst>
              <a:ext uri="{FF2B5EF4-FFF2-40B4-BE49-F238E27FC236}">
                <a16:creationId xmlns:a16="http://schemas.microsoft.com/office/drawing/2014/main" id="{DA7CA6F2-EB4C-8C12-C17C-A1A38FD20E0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842070-8949-950F-1CDB-3E4B62B3E638}"/>
              </a:ext>
            </a:extLst>
          </p:cNvPr>
          <p:cNvSpPr>
            <a:spLocks noGrp="1"/>
          </p:cNvSpPr>
          <p:nvPr>
            <p:ph type="sldNum" sz="quarter" idx="12"/>
          </p:nvPr>
        </p:nvSpPr>
        <p:spPr/>
        <p:txBody>
          <a:bodyPr/>
          <a:lstStyle/>
          <a:p>
            <a:fld id="{67F133B7-D549-4B70-9119-F742F21351E0}" type="slidenum">
              <a:rPr lang="en-US" smtClean="0"/>
              <a:t>‹#›</a:t>
            </a:fld>
            <a:endParaRPr lang="en-US"/>
          </a:p>
        </p:txBody>
      </p:sp>
    </p:spTree>
    <p:extLst>
      <p:ext uri="{BB962C8B-B14F-4D97-AF65-F5344CB8AC3E}">
        <p14:creationId xmlns:p14="http://schemas.microsoft.com/office/powerpoint/2010/main" val="24032250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B20F097-12C8-5D4F-8B2D-A8DB88D5962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9517C5F-4DAC-0DE4-FB49-AF9B196AF67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5A3DB80-1E93-4851-7730-B5B3C9CC4EA8}"/>
              </a:ext>
            </a:extLst>
          </p:cNvPr>
          <p:cNvSpPr>
            <a:spLocks noGrp="1"/>
          </p:cNvSpPr>
          <p:nvPr>
            <p:ph type="dt" sz="half" idx="10"/>
          </p:nvPr>
        </p:nvSpPr>
        <p:spPr/>
        <p:txBody>
          <a:bodyPr/>
          <a:lstStyle/>
          <a:p>
            <a:fld id="{57894B57-823D-4D81-BF56-64FB3EA571BF}" type="datetimeFigureOut">
              <a:rPr lang="en-US" smtClean="0"/>
              <a:t>2/14/2023</a:t>
            </a:fld>
            <a:endParaRPr lang="en-US"/>
          </a:p>
        </p:txBody>
      </p:sp>
      <p:sp>
        <p:nvSpPr>
          <p:cNvPr id="5" name="Footer Placeholder 4">
            <a:extLst>
              <a:ext uri="{FF2B5EF4-FFF2-40B4-BE49-F238E27FC236}">
                <a16:creationId xmlns:a16="http://schemas.microsoft.com/office/drawing/2014/main" id="{8D8F5BF2-ABB4-C297-A622-976CB657BA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E82D21-3EF4-5D11-0910-155172F86C34}"/>
              </a:ext>
            </a:extLst>
          </p:cNvPr>
          <p:cNvSpPr>
            <a:spLocks noGrp="1"/>
          </p:cNvSpPr>
          <p:nvPr>
            <p:ph type="sldNum" sz="quarter" idx="12"/>
          </p:nvPr>
        </p:nvSpPr>
        <p:spPr/>
        <p:txBody>
          <a:bodyPr/>
          <a:lstStyle/>
          <a:p>
            <a:fld id="{67F133B7-D549-4B70-9119-F742F21351E0}" type="slidenum">
              <a:rPr lang="en-US" smtClean="0"/>
              <a:t>‹#›</a:t>
            </a:fld>
            <a:endParaRPr lang="en-US"/>
          </a:p>
        </p:txBody>
      </p:sp>
    </p:spTree>
    <p:extLst>
      <p:ext uri="{BB962C8B-B14F-4D97-AF65-F5344CB8AC3E}">
        <p14:creationId xmlns:p14="http://schemas.microsoft.com/office/powerpoint/2010/main" val="84565619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RedBar-Title and Content">
    <p:spTree>
      <p:nvGrpSpPr>
        <p:cNvPr id="1" name=""/>
        <p:cNvGrpSpPr/>
        <p:nvPr/>
      </p:nvGrpSpPr>
      <p:grpSpPr>
        <a:xfrm>
          <a:off x="0" y="0"/>
          <a:ext cx="0" cy="0"/>
          <a:chOff x="0" y="0"/>
          <a:chExt cx="0" cy="0"/>
        </a:xfrm>
      </p:grpSpPr>
      <p:sp>
        <p:nvSpPr>
          <p:cNvPr id="6" name="Slide Title"/>
          <p:cNvSpPr>
            <a:spLocks noGrp="1"/>
          </p:cNvSpPr>
          <p:nvPr>
            <p:ph type="title"/>
          </p:nvPr>
        </p:nvSpPr>
        <p:spPr>
          <a:xfrm>
            <a:off x="0" y="76200"/>
            <a:ext cx="12192000" cy="1188720"/>
          </a:xfrm>
          <a:prstGeom prst="rect">
            <a:avLst/>
          </a:prstGeom>
        </p:spPr>
        <p:txBody>
          <a:bodyPr anchor="ctr"/>
          <a:lstStyle>
            <a:lvl1pPr>
              <a:lnSpc>
                <a:spcPct val="100000"/>
              </a:lnSpc>
              <a:defRPr sz="4400">
                <a:solidFill>
                  <a:srgbClr val="305266"/>
                </a:solidFill>
                <a:latin typeface="Arial" panose="020B0604020202020204" pitchFamily="34" charset="0"/>
                <a:cs typeface="Arial" panose="020B0604020202020204" pitchFamily="34" charset="0"/>
              </a:defRPr>
            </a:lvl1pPr>
          </a:lstStyle>
          <a:p>
            <a:r>
              <a:rPr lang="en-US" dirty="0"/>
              <a:t>Click to edit Master title style</a:t>
            </a:r>
          </a:p>
        </p:txBody>
      </p:sp>
      <p:sp>
        <p:nvSpPr>
          <p:cNvPr id="3" name="Content Placeholder 1"/>
          <p:cNvSpPr>
            <a:spLocks noGrp="1"/>
          </p:cNvSpPr>
          <p:nvPr>
            <p:ph idx="1"/>
          </p:nvPr>
        </p:nvSpPr>
        <p:spPr>
          <a:xfrm>
            <a:off x="609600" y="1432560"/>
            <a:ext cx="10972800" cy="5120640"/>
          </a:xfrm>
          <a:prstGeom prst="rect">
            <a:avLst/>
          </a:prstGeom>
        </p:spPr>
        <p:txBody>
          <a:bodyPr/>
          <a:lstStyle>
            <a:lvl1pPr marL="0" indent="0">
              <a:spcAft>
                <a:spcPts val="800"/>
              </a:spcAft>
              <a:buNone/>
              <a:defRPr sz="3200">
                <a:latin typeface="Arial" panose="020B0604020202020204" pitchFamily="34" charset="0"/>
                <a:cs typeface="Arial" panose="020B0604020202020204" pitchFamily="34" charset="0"/>
              </a:defRPr>
            </a:lvl1pPr>
            <a:lvl2pPr marL="457200" indent="-347472">
              <a:spcAft>
                <a:spcPts val="800"/>
              </a:spcAft>
              <a:buClr>
                <a:srgbClr val="A30000"/>
              </a:buClr>
              <a:buFont typeface="Arial" panose="020B0604020202020204" pitchFamily="34" charset="0"/>
              <a:buChar char="•"/>
              <a:defRPr sz="2800">
                <a:latin typeface="Arial" panose="020B0604020202020204" pitchFamily="34" charset="0"/>
                <a:cs typeface="Arial" panose="020B0604020202020204" pitchFamily="34" charset="0"/>
              </a:defRPr>
            </a:lvl2pPr>
            <a:lvl3pPr marL="731520" indent="-274320">
              <a:spcAft>
                <a:spcPts val="800"/>
              </a:spcAft>
              <a:buClr>
                <a:srgbClr val="305266"/>
              </a:buClr>
              <a:defRPr sz="2400">
                <a:latin typeface="Arial" panose="020B0604020202020204" pitchFamily="34" charset="0"/>
                <a:cs typeface="Arial" panose="020B0604020202020204" pitchFamily="34" charset="0"/>
              </a:defRPr>
            </a:lvl3pPr>
            <a:lvl4pPr marL="1005840" indent="-228600">
              <a:spcAft>
                <a:spcPts val="800"/>
              </a:spcAft>
              <a:buClr>
                <a:srgbClr val="307077"/>
              </a:buClr>
              <a:buFont typeface="Arial" panose="020B0604020202020204" pitchFamily="34" charset="0"/>
              <a:buChar char="•"/>
              <a:defRPr sz="2200">
                <a:latin typeface="Arial" panose="020B0604020202020204" pitchFamily="34" charset="0"/>
                <a:cs typeface="Arial" panose="020B0604020202020204" pitchFamily="34" charset="0"/>
              </a:defRPr>
            </a:lvl4pPr>
            <a:lvl5pPr marL="1371600" indent="-228600">
              <a:spcAft>
                <a:spcPts val="800"/>
              </a:spcAft>
              <a:buFont typeface="Arial" panose="020B0604020202020204" pitchFamily="34" charset="0"/>
              <a:buChar char="•"/>
              <a:defRPr sz="2000">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Jump Link"/>
          <p:cNvSpPr>
            <a:spLocks noGrp="1"/>
          </p:cNvSpPr>
          <p:nvPr>
            <p:ph type="body" sz="quarter" idx="16" hasCustomPrompt="1"/>
          </p:nvPr>
        </p:nvSpPr>
        <p:spPr>
          <a:xfrm>
            <a:off x="5181600" y="6553200"/>
            <a:ext cx="1828800" cy="99950"/>
          </a:xfrm>
          <a:prstGeom prst="rect">
            <a:avLst/>
          </a:prstGeom>
        </p:spPr>
        <p:txBody>
          <a:bodyPr lIns="0" tIns="0" rIns="0" bIns="0"/>
          <a:lstStyle>
            <a:lvl1pPr marL="0" indent="0" algn="ctr">
              <a:buNone/>
              <a:defRPr sz="800"/>
            </a:lvl1pPr>
          </a:lstStyle>
          <a:p>
            <a:pPr lvl="0"/>
            <a:r>
              <a:rPr lang="en-US" dirty="0"/>
              <a:t>Jump to long image description</a:t>
            </a:r>
          </a:p>
        </p:txBody>
      </p:sp>
      <p:sp>
        <p:nvSpPr>
          <p:cNvPr id="9" name="Photo Credit"/>
          <p:cNvSpPr>
            <a:spLocks noGrp="1"/>
          </p:cNvSpPr>
          <p:nvPr>
            <p:ph type="body" sz="quarter" idx="11" hasCustomPrompt="1"/>
          </p:nvPr>
        </p:nvSpPr>
        <p:spPr>
          <a:xfrm>
            <a:off x="8636000" y="6705600"/>
            <a:ext cx="3556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tabLst/>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Tree>
    <p:extLst>
      <p:ext uri="{BB962C8B-B14F-4D97-AF65-F5344CB8AC3E}">
        <p14:creationId xmlns:p14="http://schemas.microsoft.com/office/powerpoint/2010/main" val="212132254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RedBar-Title and Content">
    <p:spTree>
      <p:nvGrpSpPr>
        <p:cNvPr id="1" name=""/>
        <p:cNvGrpSpPr/>
        <p:nvPr/>
      </p:nvGrpSpPr>
      <p:grpSpPr>
        <a:xfrm>
          <a:off x="0" y="0"/>
          <a:ext cx="0" cy="0"/>
          <a:chOff x="0" y="0"/>
          <a:chExt cx="0" cy="0"/>
        </a:xfrm>
      </p:grpSpPr>
      <p:sp>
        <p:nvSpPr>
          <p:cNvPr id="6" name="Slide Title"/>
          <p:cNvSpPr>
            <a:spLocks noGrp="1"/>
          </p:cNvSpPr>
          <p:nvPr>
            <p:ph type="title"/>
          </p:nvPr>
        </p:nvSpPr>
        <p:spPr>
          <a:xfrm>
            <a:off x="0" y="76200"/>
            <a:ext cx="12192000" cy="1188720"/>
          </a:xfrm>
          <a:prstGeom prst="rect">
            <a:avLst/>
          </a:prstGeom>
        </p:spPr>
        <p:txBody>
          <a:bodyPr anchor="ctr"/>
          <a:lstStyle>
            <a:lvl1pPr>
              <a:lnSpc>
                <a:spcPct val="100000"/>
              </a:lnSpc>
              <a:defRPr sz="4400">
                <a:solidFill>
                  <a:srgbClr val="305266"/>
                </a:solidFill>
                <a:latin typeface="Arial" panose="020B0604020202020204" pitchFamily="34" charset="0"/>
                <a:cs typeface="Arial" panose="020B0604020202020204" pitchFamily="34" charset="0"/>
              </a:defRPr>
            </a:lvl1pPr>
          </a:lstStyle>
          <a:p>
            <a:r>
              <a:rPr lang="en-US" dirty="0"/>
              <a:t>Click to edit Master title style</a:t>
            </a:r>
          </a:p>
        </p:txBody>
      </p:sp>
      <p:sp>
        <p:nvSpPr>
          <p:cNvPr id="3" name="Content Placeholder 1"/>
          <p:cNvSpPr>
            <a:spLocks noGrp="1"/>
          </p:cNvSpPr>
          <p:nvPr>
            <p:ph idx="1"/>
          </p:nvPr>
        </p:nvSpPr>
        <p:spPr>
          <a:xfrm>
            <a:off x="609600" y="1432560"/>
            <a:ext cx="10972800" cy="2377440"/>
          </a:xfrm>
          <a:prstGeom prst="rect">
            <a:avLst/>
          </a:prstGeom>
        </p:spPr>
        <p:txBody>
          <a:bodyPr/>
          <a:lstStyle>
            <a:lvl1pPr marL="0" indent="0">
              <a:spcAft>
                <a:spcPts val="800"/>
              </a:spcAft>
              <a:buNone/>
              <a:defRPr sz="3200">
                <a:latin typeface="Arial" panose="020B0604020202020204" pitchFamily="34" charset="0"/>
                <a:cs typeface="Arial" panose="020B0604020202020204" pitchFamily="34" charset="0"/>
              </a:defRPr>
            </a:lvl1pPr>
            <a:lvl2pPr marL="457200" indent="-347472">
              <a:spcAft>
                <a:spcPts val="800"/>
              </a:spcAft>
              <a:buClr>
                <a:srgbClr val="A30000"/>
              </a:buClr>
              <a:buFont typeface="Arial" panose="020B0604020202020204" pitchFamily="34" charset="0"/>
              <a:buChar char="•"/>
              <a:defRPr sz="2800">
                <a:latin typeface="Arial" panose="020B0604020202020204" pitchFamily="34" charset="0"/>
                <a:cs typeface="Arial" panose="020B0604020202020204" pitchFamily="34" charset="0"/>
              </a:defRPr>
            </a:lvl2pPr>
            <a:lvl3pPr marL="731520" indent="-274320">
              <a:spcAft>
                <a:spcPts val="800"/>
              </a:spcAft>
              <a:buClr>
                <a:srgbClr val="305266"/>
              </a:buClr>
              <a:defRPr sz="2400">
                <a:latin typeface="Arial" panose="020B0604020202020204" pitchFamily="34" charset="0"/>
                <a:cs typeface="Arial" panose="020B0604020202020204" pitchFamily="34" charset="0"/>
              </a:defRPr>
            </a:lvl3pPr>
            <a:lvl4pPr marL="1005840" indent="-228600">
              <a:spcAft>
                <a:spcPts val="800"/>
              </a:spcAft>
              <a:buClr>
                <a:srgbClr val="307077"/>
              </a:buClr>
              <a:buFont typeface="Arial" panose="020B0604020202020204" pitchFamily="34" charset="0"/>
              <a:buChar char="•"/>
              <a:defRPr sz="2200">
                <a:latin typeface="Arial" panose="020B0604020202020204" pitchFamily="34" charset="0"/>
                <a:cs typeface="Arial" panose="020B0604020202020204" pitchFamily="34" charset="0"/>
              </a:defRPr>
            </a:lvl4pPr>
            <a:lvl5pPr marL="1371600" indent="-228600">
              <a:spcAft>
                <a:spcPts val="800"/>
              </a:spcAft>
              <a:buFont typeface="Arial" panose="020B0604020202020204" pitchFamily="34" charset="0"/>
              <a:buChar char="•"/>
              <a:defRPr sz="2000">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Jump Link"/>
          <p:cNvSpPr>
            <a:spLocks noGrp="1"/>
          </p:cNvSpPr>
          <p:nvPr>
            <p:ph type="body" sz="quarter" idx="16" hasCustomPrompt="1"/>
          </p:nvPr>
        </p:nvSpPr>
        <p:spPr>
          <a:xfrm>
            <a:off x="5181600" y="6553200"/>
            <a:ext cx="1828800" cy="99950"/>
          </a:xfrm>
          <a:prstGeom prst="rect">
            <a:avLst/>
          </a:prstGeom>
        </p:spPr>
        <p:txBody>
          <a:bodyPr lIns="0" tIns="0" rIns="0" bIns="0"/>
          <a:lstStyle>
            <a:lvl1pPr marL="0" indent="0" algn="ctr">
              <a:buNone/>
              <a:defRPr sz="800"/>
            </a:lvl1pPr>
          </a:lstStyle>
          <a:p>
            <a:pPr lvl="0"/>
            <a:r>
              <a:rPr lang="en-US" dirty="0"/>
              <a:t>Jump to long image description</a:t>
            </a:r>
          </a:p>
        </p:txBody>
      </p:sp>
      <p:sp>
        <p:nvSpPr>
          <p:cNvPr id="9" name="Photo Credit"/>
          <p:cNvSpPr>
            <a:spLocks noGrp="1"/>
          </p:cNvSpPr>
          <p:nvPr>
            <p:ph type="body" sz="quarter" idx="11" hasCustomPrompt="1"/>
          </p:nvPr>
        </p:nvSpPr>
        <p:spPr>
          <a:xfrm>
            <a:off x="8636000" y="6705600"/>
            <a:ext cx="3556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tabLst/>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
        <p:nvSpPr>
          <p:cNvPr id="8" name="Content Placeholder 1"/>
          <p:cNvSpPr>
            <a:spLocks noGrp="1"/>
          </p:cNvSpPr>
          <p:nvPr>
            <p:ph idx="17"/>
          </p:nvPr>
        </p:nvSpPr>
        <p:spPr>
          <a:xfrm>
            <a:off x="609600" y="4038600"/>
            <a:ext cx="10972800" cy="2377440"/>
          </a:xfrm>
          <a:prstGeom prst="rect">
            <a:avLst/>
          </a:prstGeom>
        </p:spPr>
        <p:txBody>
          <a:bodyPr/>
          <a:lstStyle>
            <a:lvl1pPr marL="0" indent="0">
              <a:spcAft>
                <a:spcPts val="800"/>
              </a:spcAft>
              <a:buNone/>
              <a:defRPr sz="3200">
                <a:latin typeface="Arial" panose="020B0604020202020204" pitchFamily="34" charset="0"/>
                <a:cs typeface="Arial" panose="020B0604020202020204" pitchFamily="34" charset="0"/>
              </a:defRPr>
            </a:lvl1pPr>
            <a:lvl2pPr marL="457200" indent="-347472">
              <a:spcAft>
                <a:spcPts val="800"/>
              </a:spcAft>
              <a:buClr>
                <a:srgbClr val="A30000"/>
              </a:buClr>
              <a:buFont typeface="Arial" panose="020B0604020202020204" pitchFamily="34" charset="0"/>
              <a:buChar char="•"/>
              <a:defRPr sz="2800">
                <a:latin typeface="Arial" panose="020B0604020202020204" pitchFamily="34" charset="0"/>
                <a:cs typeface="Arial" panose="020B0604020202020204" pitchFamily="34" charset="0"/>
              </a:defRPr>
            </a:lvl2pPr>
            <a:lvl3pPr marL="731520" indent="-274320">
              <a:spcAft>
                <a:spcPts val="800"/>
              </a:spcAft>
              <a:buClr>
                <a:srgbClr val="305266"/>
              </a:buClr>
              <a:defRPr sz="2400">
                <a:latin typeface="Arial" panose="020B0604020202020204" pitchFamily="34" charset="0"/>
                <a:cs typeface="Arial" panose="020B0604020202020204" pitchFamily="34" charset="0"/>
              </a:defRPr>
            </a:lvl3pPr>
            <a:lvl4pPr marL="1005840" indent="-228600">
              <a:spcAft>
                <a:spcPts val="800"/>
              </a:spcAft>
              <a:buClr>
                <a:srgbClr val="307077"/>
              </a:buClr>
              <a:buFont typeface="Arial" panose="020B0604020202020204" pitchFamily="34" charset="0"/>
              <a:buChar char="•"/>
              <a:defRPr sz="2200">
                <a:latin typeface="Arial" panose="020B0604020202020204" pitchFamily="34" charset="0"/>
                <a:cs typeface="Arial" panose="020B0604020202020204" pitchFamily="34" charset="0"/>
              </a:defRPr>
            </a:lvl4pPr>
            <a:lvl5pPr marL="1371600" indent="-228600">
              <a:spcAft>
                <a:spcPts val="800"/>
              </a:spcAft>
              <a:buFont typeface="Arial" panose="020B0604020202020204" pitchFamily="34" charset="0"/>
              <a:buChar char="•"/>
              <a:defRPr sz="2000">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0175243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3_RedBar-Title and Content">
    <p:spTree>
      <p:nvGrpSpPr>
        <p:cNvPr id="1" name=""/>
        <p:cNvGrpSpPr/>
        <p:nvPr/>
      </p:nvGrpSpPr>
      <p:grpSpPr>
        <a:xfrm>
          <a:off x="0" y="0"/>
          <a:ext cx="0" cy="0"/>
          <a:chOff x="0" y="0"/>
          <a:chExt cx="0" cy="0"/>
        </a:xfrm>
      </p:grpSpPr>
      <p:sp>
        <p:nvSpPr>
          <p:cNvPr id="6" name="Slide Title"/>
          <p:cNvSpPr>
            <a:spLocks noGrp="1"/>
          </p:cNvSpPr>
          <p:nvPr>
            <p:ph type="title"/>
          </p:nvPr>
        </p:nvSpPr>
        <p:spPr>
          <a:xfrm>
            <a:off x="0" y="76200"/>
            <a:ext cx="12192000" cy="1188720"/>
          </a:xfrm>
          <a:prstGeom prst="rect">
            <a:avLst/>
          </a:prstGeom>
        </p:spPr>
        <p:txBody>
          <a:bodyPr anchor="ctr"/>
          <a:lstStyle>
            <a:lvl1pPr>
              <a:lnSpc>
                <a:spcPct val="100000"/>
              </a:lnSpc>
              <a:defRPr sz="4400">
                <a:solidFill>
                  <a:srgbClr val="305266"/>
                </a:solidFill>
                <a:latin typeface="Arial" panose="020B0604020202020204" pitchFamily="34" charset="0"/>
                <a:cs typeface="Arial" panose="020B0604020202020204" pitchFamily="34" charset="0"/>
              </a:defRPr>
            </a:lvl1pPr>
          </a:lstStyle>
          <a:p>
            <a:r>
              <a:rPr lang="en-US" dirty="0"/>
              <a:t>Click to edit Master title style</a:t>
            </a:r>
          </a:p>
        </p:txBody>
      </p:sp>
      <p:sp>
        <p:nvSpPr>
          <p:cNvPr id="3" name="Content Placeholder 1"/>
          <p:cNvSpPr>
            <a:spLocks noGrp="1"/>
          </p:cNvSpPr>
          <p:nvPr>
            <p:ph idx="1"/>
          </p:nvPr>
        </p:nvSpPr>
        <p:spPr>
          <a:xfrm>
            <a:off x="609600" y="1432560"/>
            <a:ext cx="3169920" cy="1645920"/>
          </a:xfrm>
          <a:prstGeom prst="rect">
            <a:avLst/>
          </a:prstGeom>
        </p:spPr>
        <p:txBody>
          <a:bodyPr/>
          <a:lstStyle>
            <a:lvl1pPr marL="0" indent="0">
              <a:spcAft>
                <a:spcPts val="800"/>
              </a:spcAft>
              <a:buNone/>
              <a:defRPr sz="3200">
                <a:latin typeface="Arial" panose="020B0604020202020204" pitchFamily="34" charset="0"/>
                <a:cs typeface="Arial" panose="020B0604020202020204" pitchFamily="34" charset="0"/>
              </a:defRPr>
            </a:lvl1pPr>
            <a:lvl2pPr marL="457200" indent="-347472">
              <a:spcAft>
                <a:spcPts val="800"/>
              </a:spcAft>
              <a:buClr>
                <a:srgbClr val="A30000"/>
              </a:buClr>
              <a:buFont typeface="Arial" panose="020B0604020202020204" pitchFamily="34" charset="0"/>
              <a:buChar char="•"/>
              <a:defRPr sz="2800">
                <a:latin typeface="Arial" panose="020B0604020202020204" pitchFamily="34" charset="0"/>
                <a:cs typeface="Arial" panose="020B0604020202020204" pitchFamily="34" charset="0"/>
              </a:defRPr>
            </a:lvl2pPr>
            <a:lvl3pPr marL="731520" indent="-274320">
              <a:spcAft>
                <a:spcPts val="800"/>
              </a:spcAft>
              <a:buClr>
                <a:srgbClr val="305266"/>
              </a:buClr>
              <a:defRPr sz="2400">
                <a:latin typeface="Arial" panose="020B0604020202020204" pitchFamily="34" charset="0"/>
                <a:cs typeface="Arial" panose="020B0604020202020204" pitchFamily="34" charset="0"/>
              </a:defRPr>
            </a:lvl3pPr>
            <a:lvl4pPr marL="1005840" indent="-228600">
              <a:spcAft>
                <a:spcPts val="800"/>
              </a:spcAft>
              <a:buClr>
                <a:srgbClr val="307077"/>
              </a:buClr>
              <a:buFont typeface="Arial" panose="020B0604020202020204" pitchFamily="34" charset="0"/>
              <a:buChar char="•"/>
              <a:defRPr sz="2200">
                <a:latin typeface="Arial" panose="020B0604020202020204" pitchFamily="34" charset="0"/>
                <a:cs typeface="Arial" panose="020B0604020202020204" pitchFamily="34" charset="0"/>
              </a:defRPr>
            </a:lvl4pPr>
            <a:lvl5pPr marL="1371600" indent="-228600">
              <a:spcAft>
                <a:spcPts val="800"/>
              </a:spcAft>
              <a:buFont typeface="Arial" panose="020B0604020202020204" pitchFamily="34" charset="0"/>
              <a:buChar char="•"/>
              <a:defRPr sz="2000">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Jump Link"/>
          <p:cNvSpPr>
            <a:spLocks noGrp="1"/>
          </p:cNvSpPr>
          <p:nvPr>
            <p:ph type="body" sz="quarter" idx="16" hasCustomPrompt="1"/>
          </p:nvPr>
        </p:nvSpPr>
        <p:spPr>
          <a:xfrm>
            <a:off x="5181600" y="6553200"/>
            <a:ext cx="1828800" cy="99950"/>
          </a:xfrm>
          <a:prstGeom prst="rect">
            <a:avLst/>
          </a:prstGeom>
        </p:spPr>
        <p:txBody>
          <a:bodyPr lIns="0" tIns="0" rIns="0" bIns="0"/>
          <a:lstStyle>
            <a:lvl1pPr marL="0" indent="0" algn="ctr">
              <a:buNone/>
              <a:defRPr sz="800"/>
            </a:lvl1pPr>
          </a:lstStyle>
          <a:p>
            <a:pPr lvl="0"/>
            <a:r>
              <a:rPr lang="en-US" dirty="0"/>
              <a:t>Jump to long image description</a:t>
            </a:r>
          </a:p>
        </p:txBody>
      </p:sp>
      <p:sp>
        <p:nvSpPr>
          <p:cNvPr id="9" name="Photo Credit"/>
          <p:cNvSpPr>
            <a:spLocks noGrp="1"/>
          </p:cNvSpPr>
          <p:nvPr>
            <p:ph type="body" sz="quarter" idx="11" hasCustomPrompt="1"/>
          </p:nvPr>
        </p:nvSpPr>
        <p:spPr>
          <a:xfrm>
            <a:off x="8636000" y="6705600"/>
            <a:ext cx="3556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tabLst/>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
        <p:nvSpPr>
          <p:cNvPr id="8" name="Content Placeholder 1"/>
          <p:cNvSpPr>
            <a:spLocks noGrp="1"/>
          </p:cNvSpPr>
          <p:nvPr>
            <p:ph idx="17"/>
          </p:nvPr>
        </p:nvSpPr>
        <p:spPr>
          <a:xfrm>
            <a:off x="4450080" y="1432560"/>
            <a:ext cx="3169920" cy="1645920"/>
          </a:xfrm>
          <a:prstGeom prst="rect">
            <a:avLst/>
          </a:prstGeom>
        </p:spPr>
        <p:txBody>
          <a:bodyPr/>
          <a:lstStyle>
            <a:lvl1pPr marL="0" indent="0">
              <a:spcAft>
                <a:spcPts val="800"/>
              </a:spcAft>
              <a:buNone/>
              <a:defRPr sz="3200">
                <a:latin typeface="Arial" panose="020B0604020202020204" pitchFamily="34" charset="0"/>
                <a:cs typeface="Arial" panose="020B0604020202020204" pitchFamily="34" charset="0"/>
              </a:defRPr>
            </a:lvl1pPr>
            <a:lvl2pPr marL="457200" indent="-347472">
              <a:spcAft>
                <a:spcPts val="800"/>
              </a:spcAft>
              <a:buClr>
                <a:srgbClr val="A30000"/>
              </a:buClr>
              <a:buFont typeface="Arial" panose="020B0604020202020204" pitchFamily="34" charset="0"/>
              <a:buChar char="•"/>
              <a:defRPr sz="2800">
                <a:latin typeface="Arial" panose="020B0604020202020204" pitchFamily="34" charset="0"/>
                <a:cs typeface="Arial" panose="020B0604020202020204" pitchFamily="34" charset="0"/>
              </a:defRPr>
            </a:lvl2pPr>
            <a:lvl3pPr marL="731520" indent="-274320">
              <a:spcAft>
                <a:spcPts val="800"/>
              </a:spcAft>
              <a:buClr>
                <a:srgbClr val="305266"/>
              </a:buClr>
              <a:defRPr sz="2400">
                <a:latin typeface="Arial" panose="020B0604020202020204" pitchFamily="34" charset="0"/>
                <a:cs typeface="Arial" panose="020B0604020202020204" pitchFamily="34" charset="0"/>
              </a:defRPr>
            </a:lvl3pPr>
            <a:lvl4pPr marL="1005840" indent="-228600">
              <a:spcAft>
                <a:spcPts val="800"/>
              </a:spcAft>
              <a:buClr>
                <a:srgbClr val="307077"/>
              </a:buClr>
              <a:buFont typeface="Arial" panose="020B0604020202020204" pitchFamily="34" charset="0"/>
              <a:buChar char="•"/>
              <a:defRPr sz="2200">
                <a:latin typeface="Arial" panose="020B0604020202020204" pitchFamily="34" charset="0"/>
                <a:cs typeface="Arial" panose="020B0604020202020204" pitchFamily="34" charset="0"/>
              </a:defRPr>
            </a:lvl4pPr>
            <a:lvl5pPr marL="1371600" indent="-228600">
              <a:spcAft>
                <a:spcPts val="800"/>
              </a:spcAft>
              <a:buFont typeface="Arial" panose="020B0604020202020204" pitchFamily="34" charset="0"/>
              <a:buChar char="•"/>
              <a:defRPr sz="2000">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1"/>
          <p:cNvSpPr>
            <a:spLocks noGrp="1"/>
          </p:cNvSpPr>
          <p:nvPr>
            <p:ph idx="18"/>
          </p:nvPr>
        </p:nvSpPr>
        <p:spPr>
          <a:xfrm>
            <a:off x="8209280" y="1447800"/>
            <a:ext cx="3169920" cy="1645920"/>
          </a:xfrm>
          <a:prstGeom prst="rect">
            <a:avLst/>
          </a:prstGeom>
        </p:spPr>
        <p:txBody>
          <a:bodyPr/>
          <a:lstStyle>
            <a:lvl1pPr marL="0" indent="0">
              <a:spcAft>
                <a:spcPts val="800"/>
              </a:spcAft>
              <a:buNone/>
              <a:defRPr sz="3200">
                <a:latin typeface="Arial" panose="020B0604020202020204" pitchFamily="34" charset="0"/>
                <a:cs typeface="Arial" panose="020B0604020202020204" pitchFamily="34" charset="0"/>
              </a:defRPr>
            </a:lvl1pPr>
            <a:lvl2pPr marL="457200" indent="-347472">
              <a:spcAft>
                <a:spcPts val="800"/>
              </a:spcAft>
              <a:buClr>
                <a:srgbClr val="A30000"/>
              </a:buClr>
              <a:buFont typeface="Arial" panose="020B0604020202020204" pitchFamily="34" charset="0"/>
              <a:buChar char="•"/>
              <a:defRPr sz="2800">
                <a:latin typeface="Arial" panose="020B0604020202020204" pitchFamily="34" charset="0"/>
                <a:cs typeface="Arial" panose="020B0604020202020204" pitchFamily="34" charset="0"/>
              </a:defRPr>
            </a:lvl2pPr>
            <a:lvl3pPr marL="731520" indent="-274320">
              <a:spcAft>
                <a:spcPts val="800"/>
              </a:spcAft>
              <a:buClr>
                <a:srgbClr val="305266"/>
              </a:buClr>
              <a:defRPr sz="2400">
                <a:latin typeface="Arial" panose="020B0604020202020204" pitchFamily="34" charset="0"/>
                <a:cs typeface="Arial" panose="020B0604020202020204" pitchFamily="34" charset="0"/>
              </a:defRPr>
            </a:lvl3pPr>
            <a:lvl4pPr marL="1005840" indent="-228600">
              <a:spcAft>
                <a:spcPts val="800"/>
              </a:spcAft>
              <a:buClr>
                <a:srgbClr val="307077"/>
              </a:buClr>
              <a:buFont typeface="Arial" panose="020B0604020202020204" pitchFamily="34" charset="0"/>
              <a:buChar char="•"/>
              <a:defRPr sz="2200">
                <a:latin typeface="Arial" panose="020B0604020202020204" pitchFamily="34" charset="0"/>
                <a:cs typeface="Arial" panose="020B0604020202020204" pitchFamily="34" charset="0"/>
              </a:defRPr>
            </a:lvl4pPr>
            <a:lvl5pPr marL="1371600" indent="-228600">
              <a:spcAft>
                <a:spcPts val="800"/>
              </a:spcAft>
              <a:buFont typeface="Arial" panose="020B0604020202020204" pitchFamily="34" charset="0"/>
              <a:buChar char="•"/>
              <a:defRPr sz="2000">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1"/>
          <p:cNvSpPr>
            <a:spLocks noGrp="1"/>
          </p:cNvSpPr>
          <p:nvPr>
            <p:ph idx="19"/>
          </p:nvPr>
        </p:nvSpPr>
        <p:spPr>
          <a:xfrm>
            <a:off x="609600" y="3200400"/>
            <a:ext cx="3169920" cy="1645920"/>
          </a:xfrm>
          <a:prstGeom prst="rect">
            <a:avLst/>
          </a:prstGeom>
        </p:spPr>
        <p:txBody>
          <a:bodyPr/>
          <a:lstStyle>
            <a:lvl1pPr marL="0" indent="0">
              <a:spcAft>
                <a:spcPts val="800"/>
              </a:spcAft>
              <a:buNone/>
              <a:defRPr sz="3200">
                <a:latin typeface="Arial" panose="020B0604020202020204" pitchFamily="34" charset="0"/>
                <a:cs typeface="Arial" panose="020B0604020202020204" pitchFamily="34" charset="0"/>
              </a:defRPr>
            </a:lvl1pPr>
            <a:lvl2pPr marL="457200" indent="-347472">
              <a:spcAft>
                <a:spcPts val="800"/>
              </a:spcAft>
              <a:buClr>
                <a:srgbClr val="A30000"/>
              </a:buClr>
              <a:buFont typeface="Arial" panose="020B0604020202020204" pitchFamily="34" charset="0"/>
              <a:buChar char="•"/>
              <a:defRPr sz="2800">
                <a:latin typeface="Arial" panose="020B0604020202020204" pitchFamily="34" charset="0"/>
                <a:cs typeface="Arial" panose="020B0604020202020204" pitchFamily="34" charset="0"/>
              </a:defRPr>
            </a:lvl2pPr>
            <a:lvl3pPr marL="731520" indent="-274320">
              <a:spcAft>
                <a:spcPts val="800"/>
              </a:spcAft>
              <a:buClr>
                <a:srgbClr val="305266"/>
              </a:buClr>
              <a:defRPr sz="2400">
                <a:latin typeface="Arial" panose="020B0604020202020204" pitchFamily="34" charset="0"/>
                <a:cs typeface="Arial" panose="020B0604020202020204" pitchFamily="34" charset="0"/>
              </a:defRPr>
            </a:lvl3pPr>
            <a:lvl4pPr marL="1005840" indent="-228600">
              <a:spcAft>
                <a:spcPts val="800"/>
              </a:spcAft>
              <a:buClr>
                <a:srgbClr val="307077"/>
              </a:buClr>
              <a:buFont typeface="Arial" panose="020B0604020202020204" pitchFamily="34" charset="0"/>
              <a:buChar char="•"/>
              <a:defRPr sz="2200">
                <a:latin typeface="Arial" panose="020B0604020202020204" pitchFamily="34" charset="0"/>
                <a:cs typeface="Arial" panose="020B0604020202020204" pitchFamily="34" charset="0"/>
              </a:defRPr>
            </a:lvl4pPr>
            <a:lvl5pPr marL="1371600" indent="-228600">
              <a:spcAft>
                <a:spcPts val="800"/>
              </a:spcAft>
              <a:buFont typeface="Arial" panose="020B0604020202020204" pitchFamily="34" charset="0"/>
              <a:buChar char="•"/>
              <a:defRPr sz="2000">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1"/>
          <p:cNvSpPr>
            <a:spLocks noGrp="1"/>
          </p:cNvSpPr>
          <p:nvPr>
            <p:ph idx="20"/>
          </p:nvPr>
        </p:nvSpPr>
        <p:spPr>
          <a:xfrm>
            <a:off x="4470400" y="3200400"/>
            <a:ext cx="3169920" cy="1645920"/>
          </a:xfrm>
          <a:prstGeom prst="rect">
            <a:avLst/>
          </a:prstGeom>
        </p:spPr>
        <p:txBody>
          <a:bodyPr/>
          <a:lstStyle>
            <a:lvl1pPr marL="0" indent="0">
              <a:spcAft>
                <a:spcPts val="800"/>
              </a:spcAft>
              <a:buNone/>
              <a:defRPr sz="3200">
                <a:latin typeface="Arial" panose="020B0604020202020204" pitchFamily="34" charset="0"/>
                <a:cs typeface="Arial" panose="020B0604020202020204" pitchFamily="34" charset="0"/>
              </a:defRPr>
            </a:lvl1pPr>
            <a:lvl2pPr marL="457200" indent="-347472">
              <a:spcAft>
                <a:spcPts val="800"/>
              </a:spcAft>
              <a:buClr>
                <a:srgbClr val="A30000"/>
              </a:buClr>
              <a:buFont typeface="Arial" panose="020B0604020202020204" pitchFamily="34" charset="0"/>
              <a:buChar char="•"/>
              <a:defRPr sz="2800">
                <a:latin typeface="Arial" panose="020B0604020202020204" pitchFamily="34" charset="0"/>
                <a:cs typeface="Arial" panose="020B0604020202020204" pitchFamily="34" charset="0"/>
              </a:defRPr>
            </a:lvl2pPr>
            <a:lvl3pPr marL="731520" indent="-274320">
              <a:spcAft>
                <a:spcPts val="800"/>
              </a:spcAft>
              <a:buClr>
                <a:srgbClr val="305266"/>
              </a:buClr>
              <a:defRPr sz="2400">
                <a:latin typeface="Arial" panose="020B0604020202020204" pitchFamily="34" charset="0"/>
                <a:cs typeface="Arial" panose="020B0604020202020204" pitchFamily="34" charset="0"/>
              </a:defRPr>
            </a:lvl3pPr>
            <a:lvl4pPr marL="1005840" indent="-228600">
              <a:spcAft>
                <a:spcPts val="800"/>
              </a:spcAft>
              <a:buClr>
                <a:srgbClr val="307077"/>
              </a:buClr>
              <a:buFont typeface="Arial" panose="020B0604020202020204" pitchFamily="34" charset="0"/>
              <a:buChar char="•"/>
              <a:defRPr sz="2200">
                <a:latin typeface="Arial" panose="020B0604020202020204" pitchFamily="34" charset="0"/>
                <a:cs typeface="Arial" panose="020B0604020202020204" pitchFamily="34" charset="0"/>
              </a:defRPr>
            </a:lvl4pPr>
            <a:lvl5pPr marL="1371600" indent="-228600">
              <a:spcAft>
                <a:spcPts val="800"/>
              </a:spcAft>
              <a:buFont typeface="Arial" panose="020B0604020202020204" pitchFamily="34" charset="0"/>
              <a:buChar char="•"/>
              <a:defRPr sz="2000">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Content Placeholder 1"/>
          <p:cNvSpPr>
            <a:spLocks noGrp="1"/>
          </p:cNvSpPr>
          <p:nvPr>
            <p:ph idx="21"/>
          </p:nvPr>
        </p:nvSpPr>
        <p:spPr>
          <a:xfrm>
            <a:off x="8229600" y="3200400"/>
            <a:ext cx="3169920" cy="1645920"/>
          </a:xfrm>
          <a:prstGeom prst="rect">
            <a:avLst/>
          </a:prstGeom>
        </p:spPr>
        <p:txBody>
          <a:bodyPr/>
          <a:lstStyle>
            <a:lvl1pPr marL="0" indent="0">
              <a:spcAft>
                <a:spcPts val="800"/>
              </a:spcAft>
              <a:buNone/>
              <a:defRPr sz="3200">
                <a:latin typeface="Arial" panose="020B0604020202020204" pitchFamily="34" charset="0"/>
                <a:cs typeface="Arial" panose="020B0604020202020204" pitchFamily="34" charset="0"/>
              </a:defRPr>
            </a:lvl1pPr>
            <a:lvl2pPr marL="457200" indent="-347472">
              <a:spcAft>
                <a:spcPts val="800"/>
              </a:spcAft>
              <a:buClr>
                <a:srgbClr val="A30000"/>
              </a:buClr>
              <a:buFont typeface="Arial" panose="020B0604020202020204" pitchFamily="34" charset="0"/>
              <a:buChar char="•"/>
              <a:defRPr sz="2800">
                <a:latin typeface="Arial" panose="020B0604020202020204" pitchFamily="34" charset="0"/>
                <a:cs typeface="Arial" panose="020B0604020202020204" pitchFamily="34" charset="0"/>
              </a:defRPr>
            </a:lvl2pPr>
            <a:lvl3pPr marL="731520" indent="-274320">
              <a:spcAft>
                <a:spcPts val="800"/>
              </a:spcAft>
              <a:buClr>
                <a:srgbClr val="305266"/>
              </a:buClr>
              <a:defRPr sz="2400">
                <a:latin typeface="Arial" panose="020B0604020202020204" pitchFamily="34" charset="0"/>
                <a:cs typeface="Arial" panose="020B0604020202020204" pitchFamily="34" charset="0"/>
              </a:defRPr>
            </a:lvl3pPr>
            <a:lvl4pPr marL="1005840" indent="-228600">
              <a:spcAft>
                <a:spcPts val="800"/>
              </a:spcAft>
              <a:buClr>
                <a:srgbClr val="307077"/>
              </a:buClr>
              <a:buFont typeface="Arial" panose="020B0604020202020204" pitchFamily="34" charset="0"/>
              <a:buChar char="•"/>
              <a:defRPr sz="2200">
                <a:latin typeface="Arial" panose="020B0604020202020204" pitchFamily="34" charset="0"/>
                <a:cs typeface="Arial" panose="020B0604020202020204" pitchFamily="34" charset="0"/>
              </a:defRPr>
            </a:lvl4pPr>
            <a:lvl5pPr marL="1371600" indent="-228600">
              <a:spcAft>
                <a:spcPts val="800"/>
              </a:spcAft>
              <a:buFont typeface="Arial" panose="020B0604020202020204" pitchFamily="34" charset="0"/>
              <a:buChar char="•"/>
              <a:defRPr sz="2000">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1"/>
          <p:cNvSpPr>
            <a:spLocks noGrp="1"/>
          </p:cNvSpPr>
          <p:nvPr>
            <p:ph idx="22"/>
          </p:nvPr>
        </p:nvSpPr>
        <p:spPr>
          <a:xfrm>
            <a:off x="609600" y="4953000"/>
            <a:ext cx="10769600" cy="731520"/>
          </a:xfrm>
          <a:prstGeom prst="rect">
            <a:avLst/>
          </a:prstGeom>
        </p:spPr>
        <p:txBody>
          <a:bodyPr/>
          <a:lstStyle>
            <a:lvl1pPr marL="0" indent="0">
              <a:spcAft>
                <a:spcPts val="800"/>
              </a:spcAft>
              <a:buNone/>
              <a:defRPr sz="3200">
                <a:latin typeface="Arial" panose="020B0604020202020204" pitchFamily="34" charset="0"/>
                <a:cs typeface="Arial" panose="020B0604020202020204" pitchFamily="34" charset="0"/>
              </a:defRPr>
            </a:lvl1pPr>
            <a:lvl2pPr marL="457200" indent="-347472">
              <a:spcAft>
                <a:spcPts val="800"/>
              </a:spcAft>
              <a:buClr>
                <a:srgbClr val="A30000"/>
              </a:buClr>
              <a:buFont typeface="Arial" panose="020B0604020202020204" pitchFamily="34" charset="0"/>
              <a:buChar char="•"/>
              <a:defRPr sz="2800">
                <a:latin typeface="Arial" panose="020B0604020202020204" pitchFamily="34" charset="0"/>
                <a:cs typeface="Arial" panose="020B0604020202020204" pitchFamily="34" charset="0"/>
              </a:defRPr>
            </a:lvl2pPr>
            <a:lvl3pPr marL="731520" indent="-274320">
              <a:spcAft>
                <a:spcPts val="800"/>
              </a:spcAft>
              <a:buClr>
                <a:srgbClr val="305266"/>
              </a:buClr>
              <a:defRPr sz="2400">
                <a:latin typeface="Arial" panose="020B0604020202020204" pitchFamily="34" charset="0"/>
                <a:cs typeface="Arial" panose="020B0604020202020204" pitchFamily="34" charset="0"/>
              </a:defRPr>
            </a:lvl3pPr>
            <a:lvl4pPr marL="1005840" indent="-228600">
              <a:spcAft>
                <a:spcPts val="800"/>
              </a:spcAft>
              <a:buClr>
                <a:srgbClr val="307077"/>
              </a:buClr>
              <a:buFont typeface="Arial" panose="020B0604020202020204" pitchFamily="34" charset="0"/>
              <a:buChar char="•"/>
              <a:defRPr sz="2200">
                <a:latin typeface="Arial" panose="020B0604020202020204" pitchFamily="34" charset="0"/>
                <a:cs typeface="Arial" panose="020B0604020202020204" pitchFamily="34" charset="0"/>
              </a:defRPr>
            </a:lvl4pPr>
            <a:lvl5pPr marL="1371600" indent="-228600">
              <a:spcAft>
                <a:spcPts val="800"/>
              </a:spcAft>
              <a:buFont typeface="Arial" panose="020B0604020202020204" pitchFamily="34" charset="0"/>
              <a:buChar char="•"/>
              <a:defRPr sz="2000">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Content Placeholder 1"/>
          <p:cNvSpPr>
            <a:spLocks noGrp="1"/>
          </p:cNvSpPr>
          <p:nvPr>
            <p:ph idx="23"/>
          </p:nvPr>
        </p:nvSpPr>
        <p:spPr>
          <a:xfrm>
            <a:off x="609600" y="5791200"/>
            <a:ext cx="10769600" cy="731520"/>
          </a:xfrm>
          <a:prstGeom prst="rect">
            <a:avLst/>
          </a:prstGeom>
        </p:spPr>
        <p:txBody>
          <a:bodyPr/>
          <a:lstStyle>
            <a:lvl1pPr marL="0" indent="0">
              <a:spcAft>
                <a:spcPts val="800"/>
              </a:spcAft>
              <a:buNone/>
              <a:defRPr sz="3200">
                <a:latin typeface="Arial" panose="020B0604020202020204" pitchFamily="34" charset="0"/>
                <a:cs typeface="Arial" panose="020B0604020202020204" pitchFamily="34" charset="0"/>
              </a:defRPr>
            </a:lvl1pPr>
            <a:lvl2pPr marL="457200" indent="-347472">
              <a:spcAft>
                <a:spcPts val="800"/>
              </a:spcAft>
              <a:buClr>
                <a:srgbClr val="A30000"/>
              </a:buClr>
              <a:buFont typeface="Arial" panose="020B0604020202020204" pitchFamily="34" charset="0"/>
              <a:buChar char="•"/>
              <a:defRPr sz="2800">
                <a:latin typeface="Arial" panose="020B0604020202020204" pitchFamily="34" charset="0"/>
                <a:cs typeface="Arial" panose="020B0604020202020204" pitchFamily="34" charset="0"/>
              </a:defRPr>
            </a:lvl2pPr>
            <a:lvl3pPr marL="731520" indent="-274320">
              <a:spcAft>
                <a:spcPts val="800"/>
              </a:spcAft>
              <a:buClr>
                <a:srgbClr val="305266"/>
              </a:buClr>
              <a:defRPr sz="2400">
                <a:latin typeface="Arial" panose="020B0604020202020204" pitchFamily="34" charset="0"/>
                <a:cs typeface="Arial" panose="020B0604020202020204" pitchFamily="34" charset="0"/>
              </a:defRPr>
            </a:lvl3pPr>
            <a:lvl4pPr marL="1005840" indent="-228600">
              <a:spcAft>
                <a:spcPts val="800"/>
              </a:spcAft>
              <a:buClr>
                <a:srgbClr val="307077"/>
              </a:buClr>
              <a:buFont typeface="Arial" panose="020B0604020202020204" pitchFamily="34" charset="0"/>
              <a:buChar char="•"/>
              <a:defRPr sz="2200">
                <a:latin typeface="Arial" panose="020B0604020202020204" pitchFamily="34" charset="0"/>
                <a:cs typeface="Arial" panose="020B0604020202020204" pitchFamily="34" charset="0"/>
              </a:defRPr>
            </a:lvl4pPr>
            <a:lvl5pPr marL="1371600" indent="-228600">
              <a:spcAft>
                <a:spcPts val="800"/>
              </a:spcAft>
              <a:buFont typeface="Arial" panose="020B0604020202020204" pitchFamily="34" charset="0"/>
              <a:buChar char="•"/>
              <a:defRPr sz="2000">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0612326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RedBar-Title and Content">
    <p:spTree>
      <p:nvGrpSpPr>
        <p:cNvPr id="1" name=""/>
        <p:cNvGrpSpPr/>
        <p:nvPr/>
      </p:nvGrpSpPr>
      <p:grpSpPr>
        <a:xfrm>
          <a:off x="0" y="0"/>
          <a:ext cx="0" cy="0"/>
          <a:chOff x="0" y="0"/>
          <a:chExt cx="0" cy="0"/>
        </a:xfrm>
      </p:grpSpPr>
      <p:sp>
        <p:nvSpPr>
          <p:cNvPr id="6" name="Slide Title"/>
          <p:cNvSpPr>
            <a:spLocks noGrp="1"/>
          </p:cNvSpPr>
          <p:nvPr>
            <p:ph type="title"/>
          </p:nvPr>
        </p:nvSpPr>
        <p:spPr>
          <a:xfrm>
            <a:off x="0" y="76200"/>
            <a:ext cx="12192000" cy="1188720"/>
          </a:xfrm>
          <a:prstGeom prst="rect">
            <a:avLst/>
          </a:prstGeom>
        </p:spPr>
        <p:txBody>
          <a:bodyPr anchor="ctr"/>
          <a:lstStyle>
            <a:lvl1pPr>
              <a:lnSpc>
                <a:spcPct val="100000"/>
              </a:lnSpc>
              <a:defRPr sz="4400">
                <a:solidFill>
                  <a:srgbClr val="305266"/>
                </a:solidFill>
                <a:latin typeface="Arial" panose="020B0604020202020204" pitchFamily="34" charset="0"/>
                <a:cs typeface="Arial" panose="020B0604020202020204" pitchFamily="34" charset="0"/>
              </a:defRPr>
            </a:lvl1pPr>
          </a:lstStyle>
          <a:p>
            <a:r>
              <a:rPr lang="en-US" dirty="0"/>
              <a:t>Click to edit Master title style</a:t>
            </a:r>
          </a:p>
        </p:txBody>
      </p:sp>
      <p:sp>
        <p:nvSpPr>
          <p:cNvPr id="3" name="Content Placeholder 1"/>
          <p:cNvSpPr>
            <a:spLocks noGrp="1"/>
          </p:cNvSpPr>
          <p:nvPr>
            <p:ph idx="1"/>
          </p:nvPr>
        </p:nvSpPr>
        <p:spPr>
          <a:xfrm>
            <a:off x="609600" y="1432560"/>
            <a:ext cx="4978400" cy="2377440"/>
          </a:xfrm>
          <a:prstGeom prst="rect">
            <a:avLst/>
          </a:prstGeom>
        </p:spPr>
        <p:txBody>
          <a:bodyPr/>
          <a:lstStyle>
            <a:lvl1pPr marL="0" indent="0">
              <a:spcAft>
                <a:spcPts val="800"/>
              </a:spcAft>
              <a:buNone/>
              <a:defRPr sz="3200">
                <a:latin typeface="Arial" panose="020B0604020202020204" pitchFamily="34" charset="0"/>
                <a:cs typeface="Arial" panose="020B0604020202020204" pitchFamily="34" charset="0"/>
              </a:defRPr>
            </a:lvl1pPr>
            <a:lvl2pPr marL="457200" indent="-347472">
              <a:spcAft>
                <a:spcPts val="800"/>
              </a:spcAft>
              <a:buClr>
                <a:srgbClr val="A30000"/>
              </a:buClr>
              <a:buFont typeface="Arial" panose="020B0604020202020204" pitchFamily="34" charset="0"/>
              <a:buChar char="•"/>
              <a:defRPr sz="2800">
                <a:latin typeface="Arial" panose="020B0604020202020204" pitchFamily="34" charset="0"/>
                <a:cs typeface="Arial" panose="020B0604020202020204" pitchFamily="34" charset="0"/>
              </a:defRPr>
            </a:lvl2pPr>
            <a:lvl3pPr marL="731520" indent="-274320">
              <a:spcAft>
                <a:spcPts val="800"/>
              </a:spcAft>
              <a:buClr>
                <a:srgbClr val="305266"/>
              </a:buClr>
              <a:defRPr sz="2400">
                <a:latin typeface="Arial" panose="020B0604020202020204" pitchFamily="34" charset="0"/>
                <a:cs typeface="Arial" panose="020B0604020202020204" pitchFamily="34" charset="0"/>
              </a:defRPr>
            </a:lvl3pPr>
            <a:lvl4pPr marL="1005840" indent="-228600">
              <a:spcAft>
                <a:spcPts val="800"/>
              </a:spcAft>
              <a:buClr>
                <a:srgbClr val="307077"/>
              </a:buClr>
              <a:buFont typeface="Arial" panose="020B0604020202020204" pitchFamily="34" charset="0"/>
              <a:buChar char="•"/>
              <a:defRPr sz="2200">
                <a:latin typeface="Arial" panose="020B0604020202020204" pitchFamily="34" charset="0"/>
                <a:cs typeface="Arial" panose="020B0604020202020204" pitchFamily="34" charset="0"/>
              </a:defRPr>
            </a:lvl4pPr>
            <a:lvl5pPr marL="1371600" indent="-228600">
              <a:spcAft>
                <a:spcPts val="800"/>
              </a:spcAft>
              <a:buFont typeface="Arial" panose="020B0604020202020204" pitchFamily="34" charset="0"/>
              <a:buChar char="•"/>
              <a:defRPr sz="2000">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Jump Link"/>
          <p:cNvSpPr>
            <a:spLocks noGrp="1"/>
          </p:cNvSpPr>
          <p:nvPr>
            <p:ph type="body" sz="quarter" idx="16" hasCustomPrompt="1"/>
          </p:nvPr>
        </p:nvSpPr>
        <p:spPr>
          <a:xfrm>
            <a:off x="5181600" y="6553200"/>
            <a:ext cx="1828800" cy="99950"/>
          </a:xfrm>
          <a:prstGeom prst="rect">
            <a:avLst/>
          </a:prstGeom>
        </p:spPr>
        <p:txBody>
          <a:bodyPr lIns="0" tIns="0" rIns="0" bIns="0"/>
          <a:lstStyle>
            <a:lvl1pPr marL="0" indent="0" algn="ctr">
              <a:buNone/>
              <a:defRPr sz="800"/>
            </a:lvl1pPr>
          </a:lstStyle>
          <a:p>
            <a:pPr lvl="0"/>
            <a:r>
              <a:rPr lang="en-US" dirty="0"/>
              <a:t>Jump to long image description</a:t>
            </a:r>
          </a:p>
        </p:txBody>
      </p:sp>
      <p:sp>
        <p:nvSpPr>
          <p:cNvPr id="9" name="Photo Credit"/>
          <p:cNvSpPr>
            <a:spLocks noGrp="1"/>
          </p:cNvSpPr>
          <p:nvPr>
            <p:ph type="body" sz="quarter" idx="11" hasCustomPrompt="1"/>
          </p:nvPr>
        </p:nvSpPr>
        <p:spPr>
          <a:xfrm>
            <a:off x="8636000" y="6705600"/>
            <a:ext cx="3556000" cy="152400"/>
          </a:xfrm>
          <a:prstGeom prst="rect">
            <a:avLst/>
          </a:prstGeom>
        </p:spPr>
        <p:txBody>
          <a:bodyPr wrap="none" lIns="0" tIns="0" rIns="45720" bIns="0"/>
          <a:lstStyle>
            <a:lvl1pPr marL="0" marR="0" indent="0" algn="r" defTabSz="914400" rtl="0" eaLnBrk="1" fontAlgn="auto" latinLnBrk="0" hangingPunct="1">
              <a:lnSpc>
                <a:spcPct val="100000"/>
              </a:lnSpc>
              <a:spcBef>
                <a:spcPts val="0"/>
              </a:spcBef>
              <a:spcAft>
                <a:spcPts val="0"/>
              </a:spcAft>
              <a:buClrTx/>
              <a:buSzTx/>
              <a:buFontTx/>
              <a:buNone/>
              <a:tabLst/>
              <a:defRPr sz="800">
                <a:solidFill>
                  <a:schemeClr val="bg1"/>
                </a:solidFill>
                <a:latin typeface="+mn-lt"/>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white"/>
                </a:solidFill>
                <a:effectLst/>
                <a:uLnTx/>
                <a:uFillTx/>
                <a:latin typeface="+mn-lt"/>
                <a:ea typeface="+mn-ea"/>
                <a:cs typeface="+mn-cs"/>
              </a:rPr>
              <a:t>Insert Photo Credit Here</a:t>
            </a:r>
          </a:p>
        </p:txBody>
      </p:sp>
      <p:sp>
        <p:nvSpPr>
          <p:cNvPr id="8" name="Content Placeholder 1"/>
          <p:cNvSpPr>
            <a:spLocks noGrp="1"/>
          </p:cNvSpPr>
          <p:nvPr>
            <p:ph idx="17"/>
          </p:nvPr>
        </p:nvSpPr>
        <p:spPr>
          <a:xfrm>
            <a:off x="6400800" y="1447800"/>
            <a:ext cx="4978400" cy="2377440"/>
          </a:xfrm>
          <a:prstGeom prst="rect">
            <a:avLst/>
          </a:prstGeom>
        </p:spPr>
        <p:txBody>
          <a:bodyPr/>
          <a:lstStyle>
            <a:lvl1pPr marL="0" indent="0">
              <a:spcAft>
                <a:spcPts val="800"/>
              </a:spcAft>
              <a:buNone/>
              <a:defRPr sz="3200">
                <a:latin typeface="Arial" panose="020B0604020202020204" pitchFamily="34" charset="0"/>
                <a:cs typeface="Arial" panose="020B0604020202020204" pitchFamily="34" charset="0"/>
              </a:defRPr>
            </a:lvl1pPr>
            <a:lvl2pPr marL="457200" indent="-347472">
              <a:spcAft>
                <a:spcPts val="800"/>
              </a:spcAft>
              <a:buClr>
                <a:srgbClr val="A30000"/>
              </a:buClr>
              <a:buFont typeface="Arial" panose="020B0604020202020204" pitchFamily="34" charset="0"/>
              <a:buChar char="•"/>
              <a:defRPr sz="2800">
                <a:latin typeface="Arial" panose="020B0604020202020204" pitchFamily="34" charset="0"/>
                <a:cs typeface="Arial" panose="020B0604020202020204" pitchFamily="34" charset="0"/>
              </a:defRPr>
            </a:lvl2pPr>
            <a:lvl3pPr marL="731520" indent="-274320">
              <a:spcAft>
                <a:spcPts val="800"/>
              </a:spcAft>
              <a:buClr>
                <a:srgbClr val="305266"/>
              </a:buClr>
              <a:defRPr sz="2400">
                <a:latin typeface="Arial" panose="020B0604020202020204" pitchFamily="34" charset="0"/>
                <a:cs typeface="Arial" panose="020B0604020202020204" pitchFamily="34" charset="0"/>
              </a:defRPr>
            </a:lvl3pPr>
            <a:lvl4pPr marL="1005840" indent="-228600">
              <a:spcAft>
                <a:spcPts val="800"/>
              </a:spcAft>
              <a:buClr>
                <a:srgbClr val="307077"/>
              </a:buClr>
              <a:buFont typeface="Arial" panose="020B0604020202020204" pitchFamily="34" charset="0"/>
              <a:buChar char="•"/>
              <a:defRPr sz="2200">
                <a:latin typeface="Arial" panose="020B0604020202020204" pitchFamily="34" charset="0"/>
                <a:cs typeface="Arial" panose="020B0604020202020204" pitchFamily="34" charset="0"/>
              </a:defRPr>
            </a:lvl4pPr>
            <a:lvl5pPr marL="1371600" indent="-228600">
              <a:spcAft>
                <a:spcPts val="800"/>
              </a:spcAft>
              <a:buFont typeface="Arial" panose="020B0604020202020204" pitchFamily="34" charset="0"/>
              <a:buChar char="•"/>
              <a:defRPr sz="2000">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1"/>
          <p:cNvSpPr>
            <a:spLocks noGrp="1"/>
          </p:cNvSpPr>
          <p:nvPr>
            <p:ph idx="18"/>
          </p:nvPr>
        </p:nvSpPr>
        <p:spPr>
          <a:xfrm>
            <a:off x="609600" y="3962400"/>
            <a:ext cx="4978400" cy="2377440"/>
          </a:xfrm>
          <a:prstGeom prst="rect">
            <a:avLst/>
          </a:prstGeom>
        </p:spPr>
        <p:txBody>
          <a:bodyPr/>
          <a:lstStyle>
            <a:lvl1pPr marL="0" indent="0">
              <a:spcAft>
                <a:spcPts val="800"/>
              </a:spcAft>
              <a:buNone/>
              <a:defRPr sz="3200">
                <a:latin typeface="Arial" panose="020B0604020202020204" pitchFamily="34" charset="0"/>
                <a:cs typeface="Arial" panose="020B0604020202020204" pitchFamily="34" charset="0"/>
              </a:defRPr>
            </a:lvl1pPr>
            <a:lvl2pPr marL="457200" indent="-347472">
              <a:spcAft>
                <a:spcPts val="800"/>
              </a:spcAft>
              <a:buClr>
                <a:srgbClr val="A30000"/>
              </a:buClr>
              <a:buFont typeface="Arial" panose="020B0604020202020204" pitchFamily="34" charset="0"/>
              <a:buChar char="•"/>
              <a:defRPr sz="2800">
                <a:latin typeface="Arial" panose="020B0604020202020204" pitchFamily="34" charset="0"/>
                <a:cs typeface="Arial" panose="020B0604020202020204" pitchFamily="34" charset="0"/>
              </a:defRPr>
            </a:lvl2pPr>
            <a:lvl3pPr marL="731520" indent="-274320">
              <a:spcAft>
                <a:spcPts val="800"/>
              </a:spcAft>
              <a:buClr>
                <a:srgbClr val="305266"/>
              </a:buClr>
              <a:defRPr sz="2400">
                <a:latin typeface="Arial" panose="020B0604020202020204" pitchFamily="34" charset="0"/>
                <a:cs typeface="Arial" panose="020B0604020202020204" pitchFamily="34" charset="0"/>
              </a:defRPr>
            </a:lvl3pPr>
            <a:lvl4pPr marL="1005840" indent="-228600">
              <a:spcAft>
                <a:spcPts val="800"/>
              </a:spcAft>
              <a:buClr>
                <a:srgbClr val="307077"/>
              </a:buClr>
              <a:buFont typeface="Arial" panose="020B0604020202020204" pitchFamily="34" charset="0"/>
              <a:buChar char="•"/>
              <a:defRPr sz="2200">
                <a:latin typeface="Arial" panose="020B0604020202020204" pitchFamily="34" charset="0"/>
                <a:cs typeface="Arial" panose="020B0604020202020204" pitchFamily="34" charset="0"/>
              </a:defRPr>
            </a:lvl4pPr>
            <a:lvl5pPr marL="1371600" indent="-228600">
              <a:spcAft>
                <a:spcPts val="800"/>
              </a:spcAft>
              <a:buFont typeface="Arial" panose="020B0604020202020204" pitchFamily="34" charset="0"/>
              <a:buChar char="•"/>
              <a:defRPr sz="2000">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1"/>
          <p:cNvSpPr>
            <a:spLocks noGrp="1"/>
          </p:cNvSpPr>
          <p:nvPr>
            <p:ph idx="19"/>
          </p:nvPr>
        </p:nvSpPr>
        <p:spPr>
          <a:xfrm>
            <a:off x="6400800" y="3962400"/>
            <a:ext cx="4978400" cy="2377440"/>
          </a:xfrm>
          <a:prstGeom prst="rect">
            <a:avLst/>
          </a:prstGeom>
        </p:spPr>
        <p:txBody>
          <a:bodyPr/>
          <a:lstStyle>
            <a:lvl1pPr marL="0" indent="0">
              <a:spcAft>
                <a:spcPts val="800"/>
              </a:spcAft>
              <a:buNone/>
              <a:defRPr sz="3200">
                <a:latin typeface="Arial" panose="020B0604020202020204" pitchFamily="34" charset="0"/>
                <a:cs typeface="Arial" panose="020B0604020202020204" pitchFamily="34" charset="0"/>
              </a:defRPr>
            </a:lvl1pPr>
            <a:lvl2pPr marL="457200" indent="-347472">
              <a:spcAft>
                <a:spcPts val="800"/>
              </a:spcAft>
              <a:buClr>
                <a:srgbClr val="A30000"/>
              </a:buClr>
              <a:buFont typeface="Arial" panose="020B0604020202020204" pitchFamily="34" charset="0"/>
              <a:buChar char="•"/>
              <a:defRPr sz="2800">
                <a:latin typeface="Arial" panose="020B0604020202020204" pitchFamily="34" charset="0"/>
                <a:cs typeface="Arial" panose="020B0604020202020204" pitchFamily="34" charset="0"/>
              </a:defRPr>
            </a:lvl2pPr>
            <a:lvl3pPr marL="731520" indent="-274320">
              <a:spcAft>
                <a:spcPts val="800"/>
              </a:spcAft>
              <a:buClr>
                <a:srgbClr val="305266"/>
              </a:buClr>
              <a:defRPr sz="2400">
                <a:latin typeface="Arial" panose="020B0604020202020204" pitchFamily="34" charset="0"/>
                <a:cs typeface="Arial" panose="020B0604020202020204" pitchFamily="34" charset="0"/>
              </a:defRPr>
            </a:lvl3pPr>
            <a:lvl4pPr marL="1005840" indent="-228600">
              <a:spcAft>
                <a:spcPts val="800"/>
              </a:spcAft>
              <a:buClr>
                <a:srgbClr val="307077"/>
              </a:buClr>
              <a:buFont typeface="Arial" panose="020B0604020202020204" pitchFamily="34" charset="0"/>
              <a:buChar char="•"/>
              <a:defRPr sz="2200">
                <a:latin typeface="Arial" panose="020B0604020202020204" pitchFamily="34" charset="0"/>
                <a:cs typeface="Arial" panose="020B0604020202020204" pitchFamily="34" charset="0"/>
              </a:defRPr>
            </a:lvl4pPr>
            <a:lvl5pPr marL="1371600" indent="-228600">
              <a:spcAft>
                <a:spcPts val="800"/>
              </a:spcAft>
              <a:buFont typeface="Arial" panose="020B0604020202020204" pitchFamily="34" charset="0"/>
              <a:buChar char="•"/>
              <a:defRPr sz="2000">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7589020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Title Slide">
    <p:spTree>
      <p:nvGrpSpPr>
        <p:cNvPr id="1" name=""/>
        <p:cNvGrpSpPr/>
        <p:nvPr/>
      </p:nvGrpSpPr>
      <p:grpSpPr>
        <a:xfrm>
          <a:off x="0" y="0"/>
          <a:ext cx="0" cy="0"/>
          <a:chOff x="0" y="0"/>
          <a:chExt cx="0" cy="0"/>
        </a:xfrm>
      </p:grpSpPr>
      <p:sp>
        <p:nvSpPr>
          <p:cNvPr id="8" name="Title 1"/>
          <p:cNvSpPr>
            <a:spLocks noGrp="1"/>
          </p:cNvSpPr>
          <p:nvPr>
            <p:ph type="title" hasCustomPrompt="1"/>
          </p:nvPr>
        </p:nvSpPr>
        <p:spPr>
          <a:xfrm>
            <a:off x="0" y="274638"/>
            <a:ext cx="12192000" cy="1143000"/>
          </a:xfrm>
        </p:spPr>
        <p:txBody>
          <a:bodyPr>
            <a:normAutofit/>
          </a:bodyPr>
          <a:lstStyle>
            <a:lvl1pPr>
              <a:defRPr sz="4000" b="1" baseline="0">
                <a:solidFill>
                  <a:srgbClr val="00703C"/>
                </a:solidFill>
                <a:latin typeface="Arial" pitchFamily="34" charset="0"/>
                <a:cs typeface="Arial" pitchFamily="34" charset="0"/>
              </a:defRPr>
            </a:lvl1pPr>
          </a:lstStyle>
          <a:p>
            <a:r>
              <a:rPr lang="en-US" dirty="0"/>
              <a:t>Slide title, level 1, Arial 40 pt bold</a:t>
            </a:r>
          </a:p>
        </p:txBody>
      </p:sp>
      <p:grpSp>
        <p:nvGrpSpPr>
          <p:cNvPr id="5" name="Group 4"/>
          <p:cNvGrpSpPr/>
          <p:nvPr userDrawn="1"/>
        </p:nvGrpSpPr>
        <p:grpSpPr>
          <a:xfrm>
            <a:off x="609600" y="5867400"/>
            <a:ext cx="11379200" cy="775124"/>
            <a:chOff x="457200" y="5867400"/>
            <a:chExt cx="8534400" cy="775124"/>
          </a:xfrm>
        </p:grpSpPr>
        <p:cxnSp>
          <p:nvCxnSpPr>
            <p:cNvPr id="6" name="Straight Connector 5"/>
            <p:cNvCxnSpPr/>
            <p:nvPr userDrawn="1"/>
          </p:nvCxnSpPr>
          <p:spPr>
            <a:xfrm>
              <a:off x="457200" y="6552905"/>
              <a:ext cx="5334000" cy="1146"/>
            </a:xfrm>
            <a:prstGeom prst="line">
              <a:avLst/>
            </a:prstGeom>
            <a:ln w="31750">
              <a:solidFill>
                <a:srgbClr val="00703C"/>
              </a:solidFill>
            </a:ln>
          </p:spPr>
          <p:style>
            <a:lnRef idx="1">
              <a:schemeClr val="accent1"/>
            </a:lnRef>
            <a:fillRef idx="0">
              <a:schemeClr val="accent1"/>
            </a:fillRef>
            <a:effectRef idx="0">
              <a:schemeClr val="accent1"/>
            </a:effectRef>
            <a:fontRef idx="minor">
              <a:schemeClr val="tx1"/>
            </a:fontRef>
          </p:style>
        </p:cxnSp>
        <p:pic>
          <p:nvPicPr>
            <p:cNvPr id="9" name="Picture 8" descr="UNCC_WSL_Logo_4c.jpg"/>
            <p:cNvPicPr>
              <a:picLocks noChangeAspect="1"/>
            </p:cNvPicPr>
            <p:nvPr userDrawn="1"/>
          </p:nvPicPr>
          <p:blipFill>
            <a:blip r:embed="rId2" cstate="print"/>
            <a:stretch>
              <a:fillRect/>
            </a:stretch>
          </p:blipFill>
          <p:spPr>
            <a:xfrm>
              <a:off x="5867400" y="5867400"/>
              <a:ext cx="3124200" cy="775124"/>
            </a:xfrm>
            <a:prstGeom prst="rect">
              <a:avLst/>
            </a:prstGeom>
          </p:spPr>
        </p:pic>
      </p:grpSp>
    </p:spTree>
    <p:extLst>
      <p:ext uri="{BB962C8B-B14F-4D97-AF65-F5344CB8AC3E}">
        <p14:creationId xmlns:p14="http://schemas.microsoft.com/office/powerpoint/2010/main" val="59223173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Title Slide">
    <p:spTree>
      <p:nvGrpSpPr>
        <p:cNvPr id="1" name=""/>
        <p:cNvGrpSpPr/>
        <p:nvPr/>
      </p:nvGrpSpPr>
      <p:grpSpPr>
        <a:xfrm>
          <a:off x="0" y="0"/>
          <a:ext cx="0" cy="0"/>
          <a:chOff x="0" y="0"/>
          <a:chExt cx="0" cy="0"/>
        </a:xfrm>
      </p:grpSpPr>
      <p:sp>
        <p:nvSpPr>
          <p:cNvPr id="8" name="Title 1"/>
          <p:cNvSpPr>
            <a:spLocks noGrp="1"/>
          </p:cNvSpPr>
          <p:nvPr>
            <p:ph type="title" hasCustomPrompt="1"/>
          </p:nvPr>
        </p:nvSpPr>
        <p:spPr>
          <a:xfrm>
            <a:off x="0" y="274638"/>
            <a:ext cx="12192000" cy="1143000"/>
          </a:xfrm>
        </p:spPr>
        <p:txBody>
          <a:bodyPr>
            <a:normAutofit/>
          </a:bodyPr>
          <a:lstStyle>
            <a:lvl1pPr>
              <a:defRPr sz="4000" b="1" baseline="0">
                <a:solidFill>
                  <a:srgbClr val="00703C"/>
                </a:solidFill>
                <a:latin typeface="Arial" pitchFamily="34" charset="0"/>
                <a:cs typeface="Arial" pitchFamily="34" charset="0"/>
              </a:defRPr>
            </a:lvl1pPr>
          </a:lstStyle>
          <a:p>
            <a:r>
              <a:rPr lang="en-US" dirty="0"/>
              <a:t>Slide title, level 1, Arial 40 pt bold</a:t>
            </a:r>
          </a:p>
        </p:txBody>
      </p:sp>
      <p:grpSp>
        <p:nvGrpSpPr>
          <p:cNvPr id="5" name="Group 4"/>
          <p:cNvGrpSpPr/>
          <p:nvPr userDrawn="1"/>
        </p:nvGrpSpPr>
        <p:grpSpPr>
          <a:xfrm>
            <a:off x="609600" y="5867400"/>
            <a:ext cx="11379200" cy="775124"/>
            <a:chOff x="457200" y="5867400"/>
            <a:chExt cx="8534400" cy="775124"/>
          </a:xfrm>
        </p:grpSpPr>
        <p:cxnSp>
          <p:nvCxnSpPr>
            <p:cNvPr id="6" name="Straight Connector 5"/>
            <p:cNvCxnSpPr/>
            <p:nvPr userDrawn="1"/>
          </p:nvCxnSpPr>
          <p:spPr>
            <a:xfrm>
              <a:off x="457200" y="6552905"/>
              <a:ext cx="5334000" cy="1146"/>
            </a:xfrm>
            <a:prstGeom prst="line">
              <a:avLst/>
            </a:prstGeom>
            <a:ln w="31750">
              <a:solidFill>
                <a:srgbClr val="00703C"/>
              </a:solidFill>
            </a:ln>
          </p:spPr>
          <p:style>
            <a:lnRef idx="1">
              <a:schemeClr val="accent1"/>
            </a:lnRef>
            <a:fillRef idx="0">
              <a:schemeClr val="accent1"/>
            </a:fillRef>
            <a:effectRef idx="0">
              <a:schemeClr val="accent1"/>
            </a:effectRef>
            <a:fontRef idx="minor">
              <a:schemeClr val="tx1"/>
            </a:fontRef>
          </p:style>
        </p:cxnSp>
        <p:pic>
          <p:nvPicPr>
            <p:cNvPr id="9" name="Picture 8" descr="UNCC_WSL_Logo_4c.jpg"/>
            <p:cNvPicPr>
              <a:picLocks noChangeAspect="1"/>
            </p:cNvPicPr>
            <p:nvPr userDrawn="1"/>
          </p:nvPicPr>
          <p:blipFill>
            <a:blip r:embed="rId2" cstate="print"/>
            <a:stretch>
              <a:fillRect/>
            </a:stretch>
          </p:blipFill>
          <p:spPr>
            <a:xfrm>
              <a:off x="5867400" y="5867400"/>
              <a:ext cx="3124200" cy="775124"/>
            </a:xfrm>
            <a:prstGeom prst="rect">
              <a:avLst/>
            </a:prstGeom>
          </p:spPr>
        </p:pic>
      </p:grpSp>
    </p:spTree>
    <p:extLst>
      <p:ext uri="{BB962C8B-B14F-4D97-AF65-F5344CB8AC3E}">
        <p14:creationId xmlns:p14="http://schemas.microsoft.com/office/powerpoint/2010/main" val="19628021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5_Title Slide">
    <p:spTree>
      <p:nvGrpSpPr>
        <p:cNvPr id="1" name=""/>
        <p:cNvGrpSpPr/>
        <p:nvPr/>
      </p:nvGrpSpPr>
      <p:grpSpPr>
        <a:xfrm>
          <a:off x="0" y="0"/>
          <a:ext cx="0" cy="0"/>
          <a:chOff x="0" y="0"/>
          <a:chExt cx="0" cy="0"/>
        </a:xfrm>
      </p:grpSpPr>
      <p:sp>
        <p:nvSpPr>
          <p:cNvPr id="8" name="Title 1"/>
          <p:cNvSpPr>
            <a:spLocks noGrp="1"/>
          </p:cNvSpPr>
          <p:nvPr>
            <p:ph type="title" hasCustomPrompt="1"/>
          </p:nvPr>
        </p:nvSpPr>
        <p:spPr>
          <a:xfrm>
            <a:off x="0" y="274638"/>
            <a:ext cx="12192000" cy="1143000"/>
          </a:xfrm>
        </p:spPr>
        <p:txBody>
          <a:bodyPr>
            <a:normAutofit/>
          </a:bodyPr>
          <a:lstStyle>
            <a:lvl1pPr>
              <a:defRPr sz="4000" b="1" baseline="0">
                <a:solidFill>
                  <a:srgbClr val="00703C"/>
                </a:solidFill>
                <a:latin typeface="Arial" pitchFamily="34" charset="0"/>
                <a:cs typeface="Arial" pitchFamily="34" charset="0"/>
              </a:defRPr>
            </a:lvl1pPr>
          </a:lstStyle>
          <a:p>
            <a:r>
              <a:rPr lang="en-US" dirty="0"/>
              <a:t>Slide title, level 1, Arial 40 pt bold</a:t>
            </a:r>
          </a:p>
        </p:txBody>
      </p:sp>
      <p:grpSp>
        <p:nvGrpSpPr>
          <p:cNvPr id="5" name="Group 4"/>
          <p:cNvGrpSpPr/>
          <p:nvPr userDrawn="1"/>
        </p:nvGrpSpPr>
        <p:grpSpPr>
          <a:xfrm>
            <a:off x="609600" y="5867400"/>
            <a:ext cx="11379200" cy="775124"/>
            <a:chOff x="457200" y="5867400"/>
            <a:chExt cx="8534400" cy="775124"/>
          </a:xfrm>
        </p:grpSpPr>
        <p:cxnSp>
          <p:nvCxnSpPr>
            <p:cNvPr id="6" name="Straight Connector 5"/>
            <p:cNvCxnSpPr/>
            <p:nvPr userDrawn="1"/>
          </p:nvCxnSpPr>
          <p:spPr>
            <a:xfrm>
              <a:off x="457200" y="6552905"/>
              <a:ext cx="5334000" cy="1146"/>
            </a:xfrm>
            <a:prstGeom prst="line">
              <a:avLst/>
            </a:prstGeom>
            <a:ln w="31750">
              <a:solidFill>
                <a:srgbClr val="00703C"/>
              </a:solidFill>
            </a:ln>
          </p:spPr>
          <p:style>
            <a:lnRef idx="1">
              <a:schemeClr val="accent1"/>
            </a:lnRef>
            <a:fillRef idx="0">
              <a:schemeClr val="accent1"/>
            </a:fillRef>
            <a:effectRef idx="0">
              <a:schemeClr val="accent1"/>
            </a:effectRef>
            <a:fontRef idx="minor">
              <a:schemeClr val="tx1"/>
            </a:fontRef>
          </p:style>
        </p:cxnSp>
        <p:pic>
          <p:nvPicPr>
            <p:cNvPr id="9" name="Picture 8" descr="UNCC_WSL_Logo_4c.jpg"/>
            <p:cNvPicPr>
              <a:picLocks noChangeAspect="1"/>
            </p:cNvPicPr>
            <p:nvPr userDrawn="1"/>
          </p:nvPicPr>
          <p:blipFill>
            <a:blip r:embed="rId2" cstate="print"/>
            <a:stretch>
              <a:fillRect/>
            </a:stretch>
          </p:blipFill>
          <p:spPr>
            <a:xfrm>
              <a:off x="5867400" y="5867400"/>
              <a:ext cx="3124200" cy="775124"/>
            </a:xfrm>
            <a:prstGeom prst="rect">
              <a:avLst/>
            </a:prstGeom>
          </p:spPr>
        </p:pic>
      </p:grpSp>
    </p:spTree>
    <p:extLst>
      <p:ext uri="{BB962C8B-B14F-4D97-AF65-F5344CB8AC3E}">
        <p14:creationId xmlns:p14="http://schemas.microsoft.com/office/powerpoint/2010/main" val="34336789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79AF1-CE60-5A12-9018-0D3B46F2772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B43BDA7-C203-75B0-777C-45C0450AB28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464CF2E-3EF8-315B-248E-7F6C7C6534FF}"/>
              </a:ext>
            </a:extLst>
          </p:cNvPr>
          <p:cNvSpPr>
            <a:spLocks noGrp="1"/>
          </p:cNvSpPr>
          <p:nvPr>
            <p:ph type="dt" sz="half" idx="10"/>
          </p:nvPr>
        </p:nvSpPr>
        <p:spPr/>
        <p:txBody>
          <a:bodyPr/>
          <a:lstStyle/>
          <a:p>
            <a:fld id="{57894B57-823D-4D81-BF56-64FB3EA571BF}" type="datetimeFigureOut">
              <a:rPr lang="en-US" smtClean="0"/>
              <a:t>2/14/2023</a:t>
            </a:fld>
            <a:endParaRPr lang="en-US"/>
          </a:p>
        </p:txBody>
      </p:sp>
      <p:sp>
        <p:nvSpPr>
          <p:cNvPr id="5" name="Footer Placeholder 4">
            <a:extLst>
              <a:ext uri="{FF2B5EF4-FFF2-40B4-BE49-F238E27FC236}">
                <a16:creationId xmlns:a16="http://schemas.microsoft.com/office/drawing/2014/main" id="{B75522D4-5AE7-0D17-B36E-D1BB39A021E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F36721-1A63-F2CD-D147-EF05ED8BC530}"/>
              </a:ext>
            </a:extLst>
          </p:cNvPr>
          <p:cNvSpPr>
            <a:spLocks noGrp="1"/>
          </p:cNvSpPr>
          <p:nvPr>
            <p:ph type="sldNum" sz="quarter" idx="12"/>
          </p:nvPr>
        </p:nvSpPr>
        <p:spPr/>
        <p:txBody>
          <a:bodyPr/>
          <a:lstStyle/>
          <a:p>
            <a:fld id="{67F133B7-D549-4B70-9119-F742F21351E0}" type="slidenum">
              <a:rPr lang="en-US" smtClean="0"/>
              <a:t>‹#›</a:t>
            </a:fld>
            <a:endParaRPr lang="en-US"/>
          </a:p>
        </p:txBody>
      </p:sp>
    </p:spTree>
    <p:extLst>
      <p:ext uri="{BB962C8B-B14F-4D97-AF65-F5344CB8AC3E}">
        <p14:creationId xmlns:p14="http://schemas.microsoft.com/office/powerpoint/2010/main" val="34001522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D05E82-F8CE-6EF9-FE77-919A1770874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2D17A3A-F528-CC5A-930B-C2248560F3B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7D185D7-46E8-8CBD-C5DD-80C3FB0E7F36}"/>
              </a:ext>
            </a:extLst>
          </p:cNvPr>
          <p:cNvSpPr>
            <a:spLocks noGrp="1"/>
          </p:cNvSpPr>
          <p:nvPr>
            <p:ph type="dt" sz="half" idx="10"/>
          </p:nvPr>
        </p:nvSpPr>
        <p:spPr/>
        <p:txBody>
          <a:bodyPr/>
          <a:lstStyle/>
          <a:p>
            <a:fld id="{57894B57-823D-4D81-BF56-64FB3EA571BF}" type="datetimeFigureOut">
              <a:rPr lang="en-US" smtClean="0"/>
              <a:t>2/14/2023</a:t>
            </a:fld>
            <a:endParaRPr lang="en-US"/>
          </a:p>
        </p:txBody>
      </p:sp>
      <p:sp>
        <p:nvSpPr>
          <p:cNvPr id="5" name="Footer Placeholder 4">
            <a:extLst>
              <a:ext uri="{FF2B5EF4-FFF2-40B4-BE49-F238E27FC236}">
                <a16:creationId xmlns:a16="http://schemas.microsoft.com/office/drawing/2014/main" id="{8F059C7A-5F91-936B-7FC2-3FBECB1A5E1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965939-BED2-A699-0730-6DB099B3FAD6}"/>
              </a:ext>
            </a:extLst>
          </p:cNvPr>
          <p:cNvSpPr>
            <a:spLocks noGrp="1"/>
          </p:cNvSpPr>
          <p:nvPr>
            <p:ph type="sldNum" sz="quarter" idx="12"/>
          </p:nvPr>
        </p:nvSpPr>
        <p:spPr/>
        <p:txBody>
          <a:bodyPr/>
          <a:lstStyle/>
          <a:p>
            <a:fld id="{67F133B7-D549-4B70-9119-F742F21351E0}" type="slidenum">
              <a:rPr lang="en-US" smtClean="0"/>
              <a:t>‹#›</a:t>
            </a:fld>
            <a:endParaRPr lang="en-US"/>
          </a:p>
        </p:txBody>
      </p:sp>
    </p:spTree>
    <p:extLst>
      <p:ext uri="{BB962C8B-B14F-4D97-AF65-F5344CB8AC3E}">
        <p14:creationId xmlns:p14="http://schemas.microsoft.com/office/powerpoint/2010/main" val="5188841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D93051-EAEF-74BE-2720-0222028AA4A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09CB132-A9FF-07B9-3165-6F5C4E75868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DACCD07-E51A-1D3C-CB92-029ACC7FF4F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A25641F-AF08-4E64-8272-FA6E18EF90E9}"/>
              </a:ext>
            </a:extLst>
          </p:cNvPr>
          <p:cNvSpPr>
            <a:spLocks noGrp="1"/>
          </p:cNvSpPr>
          <p:nvPr>
            <p:ph type="dt" sz="half" idx="10"/>
          </p:nvPr>
        </p:nvSpPr>
        <p:spPr/>
        <p:txBody>
          <a:bodyPr/>
          <a:lstStyle/>
          <a:p>
            <a:fld id="{57894B57-823D-4D81-BF56-64FB3EA571BF}" type="datetimeFigureOut">
              <a:rPr lang="en-US" smtClean="0"/>
              <a:t>2/14/2023</a:t>
            </a:fld>
            <a:endParaRPr lang="en-US"/>
          </a:p>
        </p:txBody>
      </p:sp>
      <p:sp>
        <p:nvSpPr>
          <p:cNvPr id="6" name="Footer Placeholder 5">
            <a:extLst>
              <a:ext uri="{FF2B5EF4-FFF2-40B4-BE49-F238E27FC236}">
                <a16:creationId xmlns:a16="http://schemas.microsoft.com/office/drawing/2014/main" id="{96FBF97C-769B-EDAC-2E52-17B4E1698EC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611B00D-0143-57DC-E204-F1D296201F0D}"/>
              </a:ext>
            </a:extLst>
          </p:cNvPr>
          <p:cNvSpPr>
            <a:spLocks noGrp="1"/>
          </p:cNvSpPr>
          <p:nvPr>
            <p:ph type="sldNum" sz="quarter" idx="12"/>
          </p:nvPr>
        </p:nvSpPr>
        <p:spPr/>
        <p:txBody>
          <a:bodyPr/>
          <a:lstStyle/>
          <a:p>
            <a:fld id="{67F133B7-D549-4B70-9119-F742F21351E0}" type="slidenum">
              <a:rPr lang="en-US" smtClean="0"/>
              <a:t>‹#›</a:t>
            </a:fld>
            <a:endParaRPr lang="en-US"/>
          </a:p>
        </p:txBody>
      </p:sp>
    </p:spTree>
    <p:extLst>
      <p:ext uri="{BB962C8B-B14F-4D97-AF65-F5344CB8AC3E}">
        <p14:creationId xmlns:p14="http://schemas.microsoft.com/office/powerpoint/2010/main" val="25167667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ED01B8-6717-02FD-DAE1-51BB26F978B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D86386C-AA8C-E05D-9F84-62C16A72100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205141C-C9F4-A85A-FB75-81CF53D56FB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EA73BFE-2D7D-7ED1-886D-71B0DE427F9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6111AB6-9716-6589-788F-2D32B27414B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557C9C5-3125-2E51-65CA-EECCF9EB91EA}"/>
              </a:ext>
            </a:extLst>
          </p:cNvPr>
          <p:cNvSpPr>
            <a:spLocks noGrp="1"/>
          </p:cNvSpPr>
          <p:nvPr>
            <p:ph type="dt" sz="half" idx="10"/>
          </p:nvPr>
        </p:nvSpPr>
        <p:spPr/>
        <p:txBody>
          <a:bodyPr/>
          <a:lstStyle/>
          <a:p>
            <a:fld id="{57894B57-823D-4D81-BF56-64FB3EA571BF}" type="datetimeFigureOut">
              <a:rPr lang="en-US" smtClean="0"/>
              <a:t>2/14/2023</a:t>
            </a:fld>
            <a:endParaRPr lang="en-US"/>
          </a:p>
        </p:txBody>
      </p:sp>
      <p:sp>
        <p:nvSpPr>
          <p:cNvPr id="8" name="Footer Placeholder 7">
            <a:extLst>
              <a:ext uri="{FF2B5EF4-FFF2-40B4-BE49-F238E27FC236}">
                <a16:creationId xmlns:a16="http://schemas.microsoft.com/office/drawing/2014/main" id="{C775F233-BCBC-2AFB-71F5-4C025D29C66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FF54F0D-75C0-4389-DE72-480B8C017530}"/>
              </a:ext>
            </a:extLst>
          </p:cNvPr>
          <p:cNvSpPr>
            <a:spLocks noGrp="1"/>
          </p:cNvSpPr>
          <p:nvPr>
            <p:ph type="sldNum" sz="quarter" idx="12"/>
          </p:nvPr>
        </p:nvSpPr>
        <p:spPr/>
        <p:txBody>
          <a:bodyPr/>
          <a:lstStyle/>
          <a:p>
            <a:fld id="{67F133B7-D549-4B70-9119-F742F21351E0}" type="slidenum">
              <a:rPr lang="en-US" smtClean="0"/>
              <a:t>‹#›</a:t>
            </a:fld>
            <a:endParaRPr lang="en-US"/>
          </a:p>
        </p:txBody>
      </p:sp>
    </p:spTree>
    <p:extLst>
      <p:ext uri="{BB962C8B-B14F-4D97-AF65-F5344CB8AC3E}">
        <p14:creationId xmlns:p14="http://schemas.microsoft.com/office/powerpoint/2010/main" val="3184066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0C2617-C423-3C58-01B8-8B2B473A476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6ECC8CC-F9D7-B79C-1D3F-97B6943B6610}"/>
              </a:ext>
            </a:extLst>
          </p:cNvPr>
          <p:cNvSpPr>
            <a:spLocks noGrp="1"/>
          </p:cNvSpPr>
          <p:nvPr>
            <p:ph type="dt" sz="half" idx="10"/>
          </p:nvPr>
        </p:nvSpPr>
        <p:spPr/>
        <p:txBody>
          <a:bodyPr/>
          <a:lstStyle/>
          <a:p>
            <a:fld id="{57894B57-823D-4D81-BF56-64FB3EA571BF}" type="datetimeFigureOut">
              <a:rPr lang="en-US" smtClean="0"/>
              <a:t>2/14/2023</a:t>
            </a:fld>
            <a:endParaRPr lang="en-US"/>
          </a:p>
        </p:txBody>
      </p:sp>
      <p:sp>
        <p:nvSpPr>
          <p:cNvPr id="4" name="Footer Placeholder 3">
            <a:extLst>
              <a:ext uri="{FF2B5EF4-FFF2-40B4-BE49-F238E27FC236}">
                <a16:creationId xmlns:a16="http://schemas.microsoft.com/office/drawing/2014/main" id="{9A75764B-02F8-A43E-6B9E-5E368C9D7F6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D52E5E6-FCB0-06FE-7FED-B01F34C31252}"/>
              </a:ext>
            </a:extLst>
          </p:cNvPr>
          <p:cNvSpPr>
            <a:spLocks noGrp="1"/>
          </p:cNvSpPr>
          <p:nvPr>
            <p:ph type="sldNum" sz="quarter" idx="12"/>
          </p:nvPr>
        </p:nvSpPr>
        <p:spPr/>
        <p:txBody>
          <a:bodyPr/>
          <a:lstStyle/>
          <a:p>
            <a:fld id="{67F133B7-D549-4B70-9119-F742F21351E0}" type="slidenum">
              <a:rPr lang="en-US" smtClean="0"/>
              <a:t>‹#›</a:t>
            </a:fld>
            <a:endParaRPr lang="en-US"/>
          </a:p>
        </p:txBody>
      </p:sp>
    </p:spTree>
    <p:extLst>
      <p:ext uri="{BB962C8B-B14F-4D97-AF65-F5344CB8AC3E}">
        <p14:creationId xmlns:p14="http://schemas.microsoft.com/office/powerpoint/2010/main" val="32733741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04DB508-1CB6-5F76-5C7B-E049948A4B06}"/>
              </a:ext>
            </a:extLst>
          </p:cNvPr>
          <p:cNvSpPr>
            <a:spLocks noGrp="1"/>
          </p:cNvSpPr>
          <p:nvPr>
            <p:ph type="dt" sz="half" idx="10"/>
          </p:nvPr>
        </p:nvSpPr>
        <p:spPr/>
        <p:txBody>
          <a:bodyPr/>
          <a:lstStyle/>
          <a:p>
            <a:fld id="{57894B57-823D-4D81-BF56-64FB3EA571BF}" type="datetimeFigureOut">
              <a:rPr lang="en-US" smtClean="0"/>
              <a:t>2/14/2023</a:t>
            </a:fld>
            <a:endParaRPr lang="en-US"/>
          </a:p>
        </p:txBody>
      </p:sp>
      <p:sp>
        <p:nvSpPr>
          <p:cNvPr id="3" name="Footer Placeholder 2">
            <a:extLst>
              <a:ext uri="{FF2B5EF4-FFF2-40B4-BE49-F238E27FC236}">
                <a16:creationId xmlns:a16="http://schemas.microsoft.com/office/drawing/2014/main" id="{1E3DE213-C91B-20DC-B83D-AEE68D128FF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03738A1-530D-63DD-F5CB-2D78952A3295}"/>
              </a:ext>
            </a:extLst>
          </p:cNvPr>
          <p:cNvSpPr>
            <a:spLocks noGrp="1"/>
          </p:cNvSpPr>
          <p:nvPr>
            <p:ph type="sldNum" sz="quarter" idx="12"/>
          </p:nvPr>
        </p:nvSpPr>
        <p:spPr/>
        <p:txBody>
          <a:bodyPr/>
          <a:lstStyle/>
          <a:p>
            <a:fld id="{67F133B7-D549-4B70-9119-F742F21351E0}" type="slidenum">
              <a:rPr lang="en-US" smtClean="0"/>
              <a:t>‹#›</a:t>
            </a:fld>
            <a:endParaRPr lang="en-US"/>
          </a:p>
        </p:txBody>
      </p:sp>
    </p:spTree>
    <p:extLst>
      <p:ext uri="{BB962C8B-B14F-4D97-AF65-F5344CB8AC3E}">
        <p14:creationId xmlns:p14="http://schemas.microsoft.com/office/powerpoint/2010/main" val="18161716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012201-043C-956D-A851-26815FA8BB4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17FD1FF-414F-6179-0AFF-AF088812D22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F010CFC-8F55-6DD0-79B1-C93645984DC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EBB0619-74D2-4303-5E3C-46EB1A848A1E}"/>
              </a:ext>
            </a:extLst>
          </p:cNvPr>
          <p:cNvSpPr>
            <a:spLocks noGrp="1"/>
          </p:cNvSpPr>
          <p:nvPr>
            <p:ph type="dt" sz="half" idx="10"/>
          </p:nvPr>
        </p:nvSpPr>
        <p:spPr/>
        <p:txBody>
          <a:bodyPr/>
          <a:lstStyle/>
          <a:p>
            <a:fld id="{57894B57-823D-4D81-BF56-64FB3EA571BF}" type="datetimeFigureOut">
              <a:rPr lang="en-US" smtClean="0"/>
              <a:t>2/14/2023</a:t>
            </a:fld>
            <a:endParaRPr lang="en-US"/>
          </a:p>
        </p:txBody>
      </p:sp>
      <p:sp>
        <p:nvSpPr>
          <p:cNvPr id="6" name="Footer Placeholder 5">
            <a:extLst>
              <a:ext uri="{FF2B5EF4-FFF2-40B4-BE49-F238E27FC236}">
                <a16:creationId xmlns:a16="http://schemas.microsoft.com/office/drawing/2014/main" id="{0E80C867-966E-8541-F8C2-2887BB3FDF9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F7FD4A4-7A3F-B7B8-B63F-6043D7D27C15}"/>
              </a:ext>
            </a:extLst>
          </p:cNvPr>
          <p:cNvSpPr>
            <a:spLocks noGrp="1"/>
          </p:cNvSpPr>
          <p:nvPr>
            <p:ph type="sldNum" sz="quarter" idx="12"/>
          </p:nvPr>
        </p:nvSpPr>
        <p:spPr/>
        <p:txBody>
          <a:bodyPr/>
          <a:lstStyle/>
          <a:p>
            <a:fld id="{67F133B7-D549-4B70-9119-F742F21351E0}" type="slidenum">
              <a:rPr lang="en-US" smtClean="0"/>
              <a:t>‹#›</a:t>
            </a:fld>
            <a:endParaRPr lang="en-US"/>
          </a:p>
        </p:txBody>
      </p:sp>
    </p:spTree>
    <p:extLst>
      <p:ext uri="{BB962C8B-B14F-4D97-AF65-F5344CB8AC3E}">
        <p14:creationId xmlns:p14="http://schemas.microsoft.com/office/powerpoint/2010/main" val="14288101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0B8FDB-E610-9C74-B966-5D5F56B912C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3511EAA-846E-C3B2-B44A-B2AEBFEC28D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5765E75-7053-F1FC-3540-19903A44FAE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74CFE9A-228F-307B-9FF4-DC44A9FD2D71}"/>
              </a:ext>
            </a:extLst>
          </p:cNvPr>
          <p:cNvSpPr>
            <a:spLocks noGrp="1"/>
          </p:cNvSpPr>
          <p:nvPr>
            <p:ph type="dt" sz="half" idx="10"/>
          </p:nvPr>
        </p:nvSpPr>
        <p:spPr/>
        <p:txBody>
          <a:bodyPr/>
          <a:lstStyle/>
          <a:p>
            <a:fld id="{57894B57-823D-4D81-BF56-64FB3EA571BF}" type="datetimeFigureOut">
              <a:rPr lang="en-US" smtClean="0"/>
              <a:t>2/14/2023</a:t>
            </a:fld>
            <a:endParaRPr lang="en-US"/>
          </a:p>
        </p:txBody>
      </p:sp>
      <p:sp>
        <p:nvSpPr>
          <p:cNvPr id="6" name="Footer Placeholder 5">
            <a:extLst>
              <a:ext uri="{FF2B5EF4-FFF2-40B4-BE49-F238E27FC236}">
                <a16:creationId xmlns:a16="http://schemas.microsoft.com/office/drawing/2014/main" id="{A78F5837-9A2A-1773-C310-ABA34B4FAC8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220B1AF-A5AA-F24C-D697-459ECF65BC8E}"/>
              </a:ext>
            </a:extLst>
          </p:cNvPr>
          <p:cNvSpPr>
            <a:spLocks noGrp="1"/>
          </p:cNvSpPr>
          <p:nvPr>
            <p:ph type="sldNum" sz="quarter" idx="12"/>
          </p:nvPr>
        </p:nvSpPr>
        <p:spPr/>
        <p:txBody>
          <a:bodyPr/>
          <a:lstStyle/>
          <a:p>
            <a:fld id="{67F133B7-D549-4B70-9119-F742F21351E0}" type="slidenum">
              <a:rPr lang="en-US" smtClean="0"/>
              <a:t>‹#›</a:t>
            </a:fld>
            <a:endParaRPr lang="en-US"/>
          </a:p>
        </p:txBody>
      </p:sp>
    </p:spTree>
    <p:extLst>
      <p:ext uri="{BB962C8B-B14F-4D97-AF65-F5344CB8AC3E}">
        <p14:creationId xmlns:p14="http://schemas.microsoft.com/office/powerpoint/2010/main" val="19032396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CC91130-EFDE-E426-2891-E49498F20B7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019C801-915D-BDDA-5207-F2A35E34D13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61A3AA4-C2E6-9267-E01F-C584C8648B5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7894B57-823D-4D81-BF56-64FB3EA571BF}" type="datetimeFigureOut">
              <a:rPr lang="en-US" smtClean="0"/>
              <a:t>2/14/2023</a:t>
            </a:fld>
            <a:endParaRPr lang="en-US"/>
          </a:p>
        </p:txBody>
      </p:sp>
      <p:sp>
        <p:nvSpPr>
          <p:cNvPr id="5" name="Footer Placeholder 4">
            <a:extLst>
              <a:ext uri="{FF2B5EF4-FFF2-40B4-BE49-F238E27FC236}">
                <a16:creationId xmlns:a16="http://schemas.microsoft.com/office/drawing/2014/main" id="{C0D5BEDD-D86E-C376-865D-A9012D7A551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772BD19-B555-F488-1F7F-986F62A717E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7F133B7-D549-4B70-9119-F742F21351E0}" type="slidenum">
              <a:rPr lang="en-US" smtClean="0"/>
              <a:t>‹#›</a:t>
            </a:fld>
            <a:endParaRPr lang="en-US"/>
          </a:p>
        </p:txBody>
      </p:sp>
    </p:spTree>
    <p:extLst>
      <p:ext uri="{BB962C8B-B14F-4D97-AF65-F5344CB8AC3E}">
        <p14:creationId xmlns:p14="http://schemas.microsoft.com/office/powerpoint/2010/main" val="1888520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2" r:id="rId12"/>
    <p:sldLayoutId id="2147483663" r:id="rId13"/>
    <p:sldLayoutId id="2147483664" r:id="rId14"/>
    <p:sldLayoutId id="2147483665" r:id="rId15"/>
    <p:sldLayoutId id="2147483668" r:id="rId16"/>
    <p:sldLayoutId id="2147483669" r:id="rId17"/>
    <p:sldLayoutId id="2147483670" r:id="rId18"/>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17.xml"/><Relationship Id="rId5" Type="http://schemas.openxmlformats.org/officeDocument/2006/relationships/image" Target="../media/image30.png"/><Relationship Id="rId4" Type="http://schemas.openxmlformats.org/officeDocument/2006/relationships/image" Target="../media/image29.png"/></Relationships>
</file>

<file path=ppt/slides/_rels/slide1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18.xml"/><Relationship Id="rId5" Type="http://schemas.openxmlformats.org/officeDocument/2006/relationships/image" Target="../media/image32.png"/><Relationship Id="rId4" Type="http://schemas.openxmlformats.org/officeDocument/2006/relationships/image" Target="../media/image3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2.xml"/><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png"/><Relationship Id="rId1" Type="http://schemas.openxmlformats.org/officeDocument/2006/relationships/slideLayout" Target="../slideLayouts/slideLayout14.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5.xml"/><Relationship Id="rId5" Type="http://schemas.openxmlformats.org/officeDocument/2006/relationships/image" Target="../media/image4.gif"/><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D694A74E-A824-EC00-D08A-E0B7B990C69E}"/>
              </a:ext>
            </a:extLst>
          </p:cNvPr>
          <p:cNvSpPr txBox="1">
            <a:spLocks/>
          </p:cNvSpPr>
          <p:nvPr/>
        </p:nvSpPr>
        <p:spPr>
          <a:xfrm>
            <a:off x="0" y="1905001"/>
            <a:ext cx="12192000" cy="1470025"/>
          </a:xfrm>
          <a:prstGeom prst="rect">
            <a:avLst/>
          </a:prstGeom>
        </p:spPr>
        <p:txBody>
          <a:bodyPr vert="horz" lIns="91440" tIns="45720" rIns="91440" bIns="45720" rtlCol="0" anchor="ctr">
            <a:normAutofit/>
          </a:bodyPr>
          <a:lstStyle>
            <a:lvl1pPr algn="l" defTabSz="914400" rtl="0" eaLnBrk="1" latinLnBrk="0" hangingPunct="1">
              <a:lnSpc>
                <a:spcPct val="100000"/>
              </a:lnSpc>
              <a:spcBef>
                <a:spcPct val="0"/>
              </a:spcBef>
              <a:buNone/>
              <a:defRPr sz="4400" kern="1200">
                <a:solidFill>
                  <a:srgbClr val="305266"/>
                </a:solidFill>
                <a:latin typeface="Arial" panose="020B0604020202020204" pitchFamily="34" charset="0"/>
                <a:ea typeface="+mj-ea"/>
                <a:cs typeface="Arial" panose="020B0604020202020204" pitchFamily="34" charset="0"/>
              </a:defRPr>
            </a:lvl1pPr>
          </a:lstStyle>
          <a:p>
            <a:r>
              <a:rPr lang="en-US" altLang="en-US" dirty="0"/>
              <a:t>Part 3 </a:t>
            </a:r>
            <a:br>
              <a:rPr lang="en-US" altLang="en-US" dirty="0"/>
            </a:br>
            <a:r>
              <a:rPr lang="en-US" dirty="0"/>
              <a:t>Chapter 8</a:t>
            </a:r>
          </a:p>
        </p:txBody>
      </p:sp>
      <p:sp>
        <p:nvSpPr>
          <p:cNvPr id="7" name="Subtitle 2">
            <a:extLst>
              <a:ext uri="{FF2B5EF4-FFF2-40B4-BE49-F238E27FC236}">
                <a16:creationId xmlns:a16="http://schemas.microsoft.com/office/drawing/2014/main" id="{70FDCDA6-127E-2B5D-9E63-7B4B2EF5DF33}"/>
              </a:ext>
            </a:extLst>
          </p:cNvPr>
          <p:cNvSpPr txBox="1">
            <a:spLocks/>
          </p:cNvSpPr>
          <p:nvPr/>
        </p:nvSpPr>
        <p:spPr>
          <a:xfrm>
            <a:off x="0" y="3992732"/>
            <a:ext cx="6400800" cy="1905000"/>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spcAft>
                <a:spcPts val="800"/>
              </a:spcAft>
              <a:buFont typeface="Arial" panose="020B0604020202020204" pitchFamily="34" charset="0"/>
              <a:buNone/>
              <a:defRPr sz="3200" kern="1200">
                <a:solidFill>
                  <a:schemeClr val="tx1"/>
                </a:solidFill>
                <a:latin typeface="Arial" panose="020B0604020202020204" pitchFamily="34" charset="0"/>
                <a:ea typeface="+mn-ea"/>
                <a:cs typeface="Arial" panose="020B0604020202020204" pitchFamily="34" charset="0"/>
              </a:defRPr>
            </a:lvl1pPr>
            <a:lvl2pPr marL="457200" indent="-347472" algn="l" defTabSz="914400" rtl="0" eaLnBrk="1" latinLnBrk="0" hangingPunct="1">
              <a:lnSpc>
                <a:spcPct val="90000"/>
              </a:lnSpc>
              <a:spcBef>
                <a:spcPts val="500"/>
              </a:spcBef>
              <a:spcAft>
                <a:spcPts val="800"/>
              </a:spcAft>
              <a:buClr>
                <a:srgbClr val="A30000"/>
              </a:buClr>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2pPr>
            <a:lvl3pPr marL="731520" indent="-274320" algn="l" defTabSz="914400" rtl="0" eaLnBrk="1" latinLnBrk="0" hangingPunct="1">
              <a:lnSpc>
                <a:spcPct val="90000"/>
              </a:lnSpc>
              <a:spcBef>
                <a:spcPts val="500"/>
              </a:spcBef>
              <a:spcAft>
                <a:spcPts val="800"/>
              </a:spcAft>
              <a:buClr>
                <a:srgbClr val="305266"/>
              </a:buClr>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3pPr>
            <a:lvl4pPr marL="1005840" indent="-228600" algn="l" defTabSz="914400" rtl="0" eaLnBrk="1" latinLnBrk="0" hangingPunct="1">
              <a:lnSpc>
                <a:spcPct val="90000"/>
              </a:lnSpc>
              <a:spcBef>
                <a:spcPts val="500"/>
              </a:spcBef>
              <a:spcAft>
                <a:spcPts val="800"/>
              </a:spcAft>
              <a:buClr>
                <a:srgbClr val="307077"/>
              </a:buClr>
              <a:buFont typeface="Arial" panose="020B0604020202020204" pitchFamily="34" charset="0"/>
              <a:buChar char="•"/>
              <a:defRPr sz="2200" kern="1200">
                <a:solidFill>
                  <a:schemeClr val="tx1"/>
                </a:solidFill>
                <a:latin typeface="Arial" panose="020B0604020202020204" pitchFamily="34" charset="0"/>
                <a:ea typeface="+mn-ea"/>
                <a:cs typeface="Arial" panose="020B0604020202020204" pitchFamily="34" charset="0"/>
              </a:defRPr>
            </a:lvl4pPr>
            <a:lvl5pPr marL="1371600" indent="-228600" algn="l" defTabSz="914400" rtl="0" eaLnBrk="1" latinLnBrk="0" hangingPunct="1">
              <a:lnSpc>
                <a:spcPct val="90000"/>
              </a:lnSpc>
              <a:spcBef>
                <a:spcPts val="500"/>
              </a:spcBef>
              <a:spcAft>
                <a:spcPts val="800"/>
              </a:spcAft>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en-US"/>
              <a:t>Linear Algebraic Equations and Matrices</a:t>
            </a:r>
            <a:endParaRPr lang="en-US" altLang="en-US" dirty="0"/>
          </a:p>
        </p:txBody>
      </p:sp>
      <p:pic>
        <p:nvPicPr>
          <p:cNvPr id="8" name="Picture 7">
            <a:extLst>
              <a:ext uri="{FF2B5EF4-FFF2-40B4-BE49-F238E27FC236}">
                <a16:creationId xmlns:a16="http://schemas.microsoft.com/office/drawing/2014/main" id="{043CBFDF-1B99-6A29-86F0-B3DC4EBBDA95}"/>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892577" y="1"/>
            <a:ext cx="3774184" cy="466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9940285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7265260-08A7-4D21-A28B-117C0C016734}"/>
              </a:ext>
            </a:extLst>
          </p:cNvPr>
          <p:cNvSpPr/>
          <p:nvPr/>
        </p:nvSpPr>
        <p:spPr>
          <a:xfrm>
            <a:off x="2124130" y="1219200"/>
            <a:ext cx="3536092" cy="114300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9" name="Title 8">
            <a:extLst>
              <a:ext uri="{FF2B5EF4-FFF2-40B4-BE49-F238E27FC236}">
                <a16:creationId xmlns:a16="http://schemas.microsoft.com/office/drawing/2014/main" id="{31350C3D-C402-41F1-BA33-0B0CD0202301}"/>
              </a:ext>
            </a:extLst>
          </p:cNvPr>
          <p:cNvSpPr>
            <a:spLocks noGrp="1"/>
          </p:cNvSpPr>
          <p:nvPr>
            <p:ph type="title"/>
          </p:nvPr>
        </p:nvSpPr>
        <p:spPr/>
        <p:txBody>
          <a:bodyPr/>
          <a:lstStyle/>
          <a:p>
            <a:r>
              <a:rPr lang="en-US" dirty="0"/>
              <a:t>Example</a:t>
            </a:r>
          </a:p>
        </p:txBody>
      </p:sp>
      <mc:AlternateContent xmlns:mc="http://schemas.openxmlformats.org/markup-compatibility/2006" xmlns:a14="http://schemas.microsoft.com/office/drawing/2010/main">
        <mc:Choice Requires="a14">
          <p:sp>
            <p:nvSpPr>
              <p:cNvPr id="2" name="Rectangle 1">
                <a:extLst>
                  <a:ext uri="{FF2B5EF4-FFF2-40B4-BE49-F238E27FC236}">
                    <a16:creationId xmlns:a16="http://schemas.microsoft.com/office/drawing/2014/main" id="{B1C243CE-8F97-4734-AC95-D5035A6DA319}"/>
                  </a:ext>
                </a:extLst>
              </p:cNvPr>
              <p:cNvSpPr/>
              <p:nvPr/>
            </p:nvSpPr>
            <p:spPr>
              <a:xfrm>
                <a:off x="2321776" y="1378247"/>
                <a:ext cx="1742593" cy="824906"/>
              </a:xfrm>
              <a:prstGeom prst="rect">
                <a:avLst/>
              </a:prstGeom>
            </p:spPr>
            <p:txBody>
              <a:bodyPr wrap="none">
                <a:spAutoFit/>
              </a:bodyPr>
              <a:lstStyle/>
              <a:p>
                <a:r>
                  <a:rPr lang="en-US" dirty="0"/>
                  <a:t>A = </a:t>
                </a:r>
                <a14:m>
                  <m:oMath xmlns:m="http://schemas.openxmlformats.org/officeDocument/2006/math">
                    <m:d>
                      <m:dPr>
                        <m:begChr m:val="["/>
                        <m:endChr m:val="]"/>
                        <m:ctrlPr>
                          <a:rPr lang="en-US" i="1">
                            <a:latin typeface="Cambria Math" panose="02040503050406030204" pitchFamily="18" charset="0"/>
                          </a:rPr>
                        </m:ctrlPr>
                      </m:dPr>
                      <m:e>
                        <m:m>
                          <m:mPr>
                            <m:mcs>
                              <m:mc>
                                <m:mcPr>
                                  <m:count m:val="3"/>
                                  <m:mcJc m:val="center"/>
                                </m:mcPr>
                              </m:mc>
                            </m:mcs>
                            <m:ctrlPr>
                              <a:rPr lang="en-US" i="1">
                                <a:latin typeface="Cambria Math" panose="02040503050406030204" pitchFamily="18" charset="0"/>
                              </a:rPr>
                            </m:ctrlPr>
                          </m:mPr>
                          <m:mr>
                            <m:e>
                              <m:r>
                                <m:rPr>
                                  <m:brk m:alnAt="7"/>
                                </m:rPr>
                                <a:rPr lang="en-US" i="1">
                                  <a:latin typeface="Cambria Math" panose="02040503050406030204" pitchFamily="18" charset="0"/>
                                </a:rPr>
                                <m:t>3</m:t>
                              </m:r>
                            </m:e>
                            <m:e>
                              <m:r>
                                <a:rPr lang="en-US" i="1">
                                  <a:latin typeface="Cambria Math" panose="02040503050406030204" pitchFamily="18" charset="0"/>
                                </a:rPr>
                                <m:t>0</m:t>
                              </m:r>
                            </m:e>
                            <m:e>
                              <m:r>
                                <a:rPr lang="en-US" i="1">
                                  <a:latin typeface="Cambria Math" panose="02040503050406030204" pitchFamily="18" charset="0"/>
                                </a:rPr>
                                <m:t>0</m:t>
                              </m:r>
                            </m:e>
                          </m:mr>
                          <m:mr>
                            <m:e>
                              <m:r>
                                <a:rPr lang="en-US" i="1">
                                  <a:latin typeface="Cambria Math" panose="02040503050406030204" pitchFamily="18" charset="0"/>
                                </a:rPr>
                                <m:t>1</m:t>
                              </m:r>
                            </m:e>
                            <m:e>
                              <m:r>
                                <a:rPr lang="en-US" i="1">
                                  <a:latin typeface="Cambria Math" panose="02040503050406030204" pitchFamily="18" charset="0"/>
                                </a:rPr>
                                <m:t>8</m:t>
                              </m:r>
                            </m:e>
                            <m:e>
                              <m:r>
                                <a:rPr lang="en-US" i="1">
                                  <a:latin typeface="Cambria Math" panose="02040503050406030204" pitchFamily="18" charset="0"/>
                                </a:rPr>
                                <m:t>0</m:t>
                              </m:r>
                            </m:e>
                          </m:mr>
                          <m:mr>
                            <m:e>
                              <m:r>
                                <a:rPr lang="en-US" i="1">
                                  <a:latin typeface="Cambria Math" panose="02040503050406030204" pitchFamily="18" charset="0"/>
                                </a:rPr>
                                <m:t>0</m:t>
                              </m:r>
                            </m:e>
                            <m:e>
                              <m:r>
                                <a:rPr lang="en-US" i="1">
                                  <a:latin typeface="Cambria Math" panose="02040503050406030204" pitchFamily="18" charset="0"/>
                                </a:rPr>
                                <m:t>4</m:t>
                              </m:r>
                            </m:e>
                            <m:e>
                              <m:r>
                                <a:rPr lang="en-US" i="1">
                                  <a:latin typeface="Cambria Math" panose="02040503050406030204" pitchFamily="18" charset="0"/>
                                </a:rPr>
                                <m:t>−1</m:t>
                              </m:r>
                            </m:e>
                          </m:mr>
                        </m:m>
                      </m:e>
                    </m:d>
                  </m:oMath>
                </a14:m>
                <a:endParaRPr lang="en-US" i="1" dirty="0">
                  <a:latin typeface="Cambria Math" panose="02040503050406030204" pitchFamily="18" charset="0"/>
                </a:endParaRPr>
              </a:p>
            </p:txBody>
          </p:sp>
        </mc:Choice>
        <mc:Fallback xmlns="">
          <p:sp>
            <p:nvSpPr>
              <p:cNvPr id="2" name="Rectangle 1">
                <a:extLst>
                  <a:ext uri="{FF2B5EF4-FFF2-40B4-BE49-F238E27FC236}">
                    <a16:creationId xmlns:a16="http://schemas.microsoft.com/office/drawing/2014/main" id="{B1C243CE-8F97-4734-AC95-D5035A6DA319}"/>
                  </a:ext>
                </a:extLst>
              </p:cNvPr>
              <p:cNvSpPr>
                <a:spLocks noRot="1" noChangeAspect="1" noMove="1" noResize="1" noEditPoints="1" noAdjustHandles="1" noChangeArrowheads="1" noChangeShapeType="1" noTextEdit="1"/>
              </p:cNvSpPr>
              <p:nvPr/>
            </p:nvSpPr>
            <p:spPr>
              <a:xfrm>
                <a:off x="2321776" y="1378247"/>
                <a:ext cx="1742593" cy="824906"/>
              </a:xfrm>
              <a:prstGeom prst="rect">
                <a:avLst/>
              </a:prstGeom>
              <a:blipFill>
                <a:blip r:embed="rId2"/>
                <a:stretch>
                  <a:fillRect l="-314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6" name="Rectangle 15">
                <a:extLst>
                  <a:ext uri="{FF2B5EF4-FFF2-40B4-BE49-F238E27FC236}">
                    <a16:creationId xmlns:a16="http://schemas.microsoft.com/office/drawing/2014/main" id="{69D619A3-DC6B-4887-B7CA-FE7D3EAFE16D}"/>
                  </a:ext>
                </a:extLst>
              </p:cNvPr>
              <p:cNvSpPr/>
              <p:nvPr/>
            </p:nvSpPr>
            <p:spPr>
              <a:xfrm>
                <a:off x="4409907" y="1388544"/>
                <a:ext cx="1108509" cy="823110"/>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𝑏</m:t>
                      </m:r>
                      <m:r>
                        <a:rPr lang="en-US" i="1">
                          <a:latin typeface="Cambria Math" panose="02040503050406030204" pitchFamily="18" charset="0"/>
                        </a:rPr>
                        <m:t>=</m:t>
                      </m:r>
                      <m:d>
                        <m:dPr>
                          <m:begChr m:val="{"/>
                          <m:endChr m:val="}"/>
                          <m:ctrlPr>
                            <a:rPr lang="en-US" i="1">
                              <a:latin typeface="Cambria Math" panose="02040503050406030204" pitchFamily="18" charset="0"/>
                            </a:rPr>
                          </m:ctrlPr>
                        </m:dPr>
                        <m:e>
                          <m:m>
                            <m:mPr>
                              <m:mcs>
                                <m:mc>
                                  <m:mcPr>
                                    <m:count m:val="1"/>
                                    <m:mcJc m:val="center"/>
                                  </m:mcPr>
                                </m:mc>
                              </m:mcs>
                              <m:ctrlPr>
                                <a:rPr lang="en-US" i="1">
                                  <a:latin typeface="Cambria Math" panose="02040503050406030204" pitchFamily="18" charset="0"/>
                                </a:rPr>
                              </m:ctrlPr>
                            </m:mPr>
                            <m:mr>
                              <m:e>
                                <m:r>
                                  <m:rPr>
                                    <m:brk m:alnAt="7"/>
                                  </m:rPr>
                                  <a:rPr lang="en-US" i="1">
                                    <a:latin typeface="Cambria Math" panose="02040503050406030204" pitchFamily="18" charset="0"/>
                                  </a:rPr>
                                  <m:t>3</m:t>
                                </m:r>
                                <m:r>
                                  <a:rPr lang="en-US" i="1">
                                    <a:latin typeface="Cambria Math" panose="02040503050406030204" pitchFamily="18" charset="0"/>
                                  </a:rPr>
                                  <m:t>0</m:t>
                                </m:r>
                              </m:e>
                            </m:mr>
                            <m:mr>
                              <m:e>
                                <m:r>
                                  <a:rPr lang="en-US" i="1">
                                    <a:latin typeface="Cambria Math" panose="02040503050406030204" pitchFamily="18" charset="0"/>
                                  </a:rPr>
                                  <m:t>18</m:t>
                                </m:r>
                              </m:e>
                            </m:mr>
                            <m:mr>
                              <m:e>
                                <m:r>
                                  <a:rPr lang="en-US" i="1">
                                    <a:latin typeface="Cambria Math" panose="02040503050406030204" pitchFamily="18" charset="0"/>
                                  </a:rPr>
                                  <m:t>2</m:t>
                                </m:r>
                              </m:e>
                            </m:mr>
                          </m:m>
                        </m:e>
                      </m:d>
                    </m:oMath>
                  </m:oMathPara>
                </a14:m>
                <a:endParaRPr lang="en-US" dirty="0"/>
              </a:p>
            </p:txBody>
          </p:sp>
        </mc:Choice>
        <mc:Fallback xmlns="">
          <p:sp>
            <p:nvSpPr>
              <p:cNvPr id="16" name="Rectangle 15">
                <a:extLst>
                  <a:ext uri="{FF2B5EF4-FFF2-40B4-BE49-F238E27FC236}">
                    <a16:creationId xmlns:a16="http://schemas.microsoft.com/office/drawing/2014/main" id="{69D619A3-DC6B-4887-B7CA-FE7D3EAFE16D}"/>
                  </a:ext>
                </a:extLst>
              </p:cNvPr>
              <p:cNvSpPr>
                <a:spLocks noRot="1" noChangeAspect="1" noMove="1" noResize="1" noEditPoints="1" noAdjustHandles="1" noChangeArrowheads="1" noChangeShapeType="1" noTextEdit="1"/>
              </p:cNvSpPr>
              <p:nvPr/>
            </p:nvSpPr>
            <p:spPr>
              <a:xfrm>
                <a:off x="4409907" y="1388544"/>
                <a:ext cx="1108509" cy="823110"/>
              </a:xfrm>
              <a:prstGeom prst="rect">
                <a:avLst/>
              </a:prstGeom>
              <a:blipFill>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 name="Rectangle 4">
                <a:extLst>
                  <a:ext uri="{FF2B5EF4-FFF2-40B4-BE49-F238E27FC236}">
                    <a16:creationId xmlns:a16="http://schemas.microsoft.com/office/drawing/2014/main" id="{192FB202-586A-4022-B92D-284BD5D396B1}"/>
                  </a:ext>
                </a:extLst>
              </p:cNvPr>
              <p:cNvSpPr/>
              <p:nvPr/>
            </p:nvSpPr>
            <p:spPr>
              <a:xfrm>
                <a:off x="2057401" y="2590800"/>
                <a:ext cx="2905219" cy="97270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p>
                        <m:sSupPr>
                          <m:ctrlPr>
                            <a:rPr lang="en-US" i="1">
                              <a:latin typeface="Cambria Math" panose="02040503050406030204" pitchFamily="18" charset="0"/>
                            </a:rPr>
                          </m:ctrlPr>
                        </m:sSupPr>
                        <m:e>
                          <m:r>
                            <a:rPr lang="en-US" i="1">
                              <a:latin typeface="Cambria Math" panose="02040503050406030204" pitchFamily="18" charset="0"/>
                            </a:rPr>
                            <m:t>𝐴</m:t>
                          </m:r>
                        </m:e>
                        <m:sup>
                          <m:r>
                            <a:rPr lang="en-US" i="1">
                              <a:latin typeface="Cambria Math" panose="02040503050406030204" pitchFamily="18" charset="0"/>
                            </a:rPr>
                            <m:t>−1</m:t>
                          </m:r>
                        </m:sup>
                      </m:sSup>
                      <m:r>
                        <a:rPr lang="en-US" i="1">
                          <a:latin typeface="Cambria Math" panose="02040503050406030204" pitchFamily="18" charset="0"/>
                        </a:rPr>
                        <m:t>=</m:t>
                      </m:r>
                      <m:d>
                        <m:dPr>
                          <m:begChr m:val="["/>
                          <m:endChr m:val="]"/>
                          <m:ctrlPr>
                            <a:rPr lang="en-US" i="1">
                              <a:latin typeface="Cambria Math" panose="02040503050406030204" pitchFamily="18" charset="0"/>
                            </a:rPr>
                          </m:ctrlPr>
                        </m:dPr>
                        <m:e>
                          <m:m>
                            <m:mPr>
                              <m:mcs>
                                <m:mc>
                                  <m:mcPr>
                                    <m:count m:val="3"/>
                                    <m:mcJc m:val="center"/>
                                  </m:mcPr>
                                </m:mc>
                              </m:mcs>
                              <m:ctrlPr>
                                <a:rPr lang="en-US" i="1">
                                  <a:latin typeface="Cambria Math" panose="02040503050406030204" pitchFamily="18" charset="0"/>
                                </a:rPr>
                              </m:ctrlPr>
                            </m:mPr>
                            <m:mr>
                              <m:e>
                                <m:r>
                                  <m:rPr>
                                    <m:brk m:alnAt="7"/>
                                  </m:rPr>
                                  <a:rPr lang="en-US" i="1">
                                    <a:latin typeface="Cambria Math" panose="02040503050406030204" pitchFamily="18" charset="0"/>
                                  </a:rPr>
                                  <m:t>1</m:t>
                                </m:r>
                                <m:r>
                                  <a:rPr lang="en-US" i="1">
                                    <a:latin typeface="Cambria Math" panose="02040503050406030204" pitchFamily="18" charset="0"/>
                                  </a:rPr>
                                  <m:t>/3</m:t>
                                </m:r>
                              </m:e>
                              <m:e>
                                <m:r>
                                  <a:rPr lang="en-US" i="1">
                                    <a:latin typeface="Cambria Math" panose="02040503050406030204" pitchFamily="18" charset="0"/>
                                  </a:rPr>
                                  <m:t>0</m:t>
                                </m:r>
                              </m:e>
                              <m:e>
                                <m:r>
                                  <a:rPr lang="en-US" i="1">
                                    <a:latin typeface="Cambria Math" panose="02040503050406030204" pitchFamily="18" charset="0"/>
                                  </a:rPr>
                                  <m:t>0</m:t>
                                </m:r>
                              </m:e>
                            </m:mr>
                            <m:mr>
                              <m:e>
                                <m:r>
                                  <a:rPr lang="en-US" i="1">
                                    <a:latin typeface="Cambria Math" panose="02040503050406030204" pitchFamily="18" charset="0"/>
                                  </a:rPr>
                                  <m:t>−1/24</m:t>
                                </m:r>
                              </m:e>
                              <m:e>
                                <m:r>
                                  <a:rPr lang="en-US" i="1">
                                    <a:latin typeface="Cambria Math" panose="02040503050406030204" pitchFamily="18" charset="0"/>
                                  </a:rPr>
                                  <m:t>1/8</m:t>
                                </m:r>
                              </m:e>
                              <m:e>
                                <m:r>
                                  <a:rPr lang="en-US" i="1">
                                    <a:latin typeface="Cambria Math" panose="02040503050406030204" pitchFamily="18" charset="0"/>
                                  </a:rPr>
                                  <m:t>0</m:t>
                                </m:r>
                              </m:e>
                            </m:mr>
                            <m:mr>
                              <m:e>
                                <m:r>
                                  <a:rPr lang="en-US" i="1">
                                    <a:latin typeface="Cambria Math" panose="02040503050406030204" pitchFamily="18" charset="0"/>
                                  </a:rPr>
                                  <m:t>−1/6</m:t>
                                </m:r>
                              </m:e>
                              <m:e>
                                <m:r>
                                  <a:rPr lang="en-US" i="1">
                                    <a:latin typeface="Cambria Math" panose="02040503050406030204" pitchFamily="18" charset="0"/>
                                  </a:rPr>
                                  <m:t>1/2</m:t>
                                </m:r>
                              </m:e>
                              <m:e>
                                <m:r>
                                  <a:rPr lang="en-US" i="1">
                                    <a:latin typeface="Cambria Math" panose="02040503050406030204" pitchFamily="18" charset="0"/>
                                  </a:rPr>
                                  <m:t>−1</m:t>
                                </m:r>
                              </m:e>
                            </m:mr>
                          </m:m>
                        </m:e>
                      </m:d>
                    </m:oMath>
                  </m:oMathPara>
                </a14:m>
                <a:endParaRPr lang="en-US" dirty="0"/>
              </a:p>
            </p:txBody>
          </p:sp>
        </mc:Choice>
        <mc:Fallback xmlns="">
          <p:sp>
            <p:nvSpPr>
              <p:cNvPr id="5" name="Rectangle 4">
                <a:extLst>
                  <a:ext uri="{FF2B5EF4-FFF2-40B4-BE49-F238E27FC236}">
                    <a16:creationId xmlns:a16="http://schemas.microsoft.com/office/drawing/2014/main" id="{192FB202-586A-4022-B92D-284BD5D396B1}"/>
                  </a:ext>
                </a:extLst>
              </p:cNvPr>
              <p:cNvSpPr>
                <a:spLocks noRot="1" noChangeAspect="1" noMove="1" noResize="1" noEditPoints="1" noAdjustHandles="1" noChangeArrowheads="1" noChangeShapeType="1" noTextEdit="1"/>
              </p:cNvSpPr>
              <p:nvPr/>
            </p:nvSpPr>
            <p:spPr>
              <a:xfrm>
                <a:off x="2057401" y="2590800"/>
                <a:ext cx="2905219" cy="972702"/>
              </a:xfrm>
              <a:prstGeom prst="rect">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Rectangle 11">
                <a:extLst>
                  <a:ext uri="{FF2B5EF4-FFF2-40B4-BE49-F238E27FC236}">
                    <a16:creationId xmlns:a16="http://schemas.microsoft.com/office/drawing/2014/main" id="{05A2E9C4-0663-4AA1-8139-0C112A416F5E}"/>
                  </a:ext>
                </a:extLst>
              </p:cNvPr>
              <p:cNvSpPr/>
              <p:nvPr/>
            </p:nvSpPr>
            <p:spPr>
              <a:xfrm>
                <a:off x="2057400" y="3730833"/>
                <a:ext cx="8607036" cy="1352101"/>
              </a:xfrm>
              <a:prstGeom prst="rect">
                <a:avLst/>
              </a:prstGeom>
            </p:spPr>
            <p:txBody>
              <a:bodyPr wrap="none">
                <a:spAutoFit/>
              </a:bodyPr>
              <a:lstStyle/>
              <a:p>
                <a14:m>
                  <m:oMath xmlns:m="http://schemas.openxmlformats.org/officeDocument/2006/math">
                    <m:sSup>
                      <m:sSupPr>
                        <m:ctrlPr>
                          <a:rPr lang="en-US" i="1">
                            <a:latin typeface="Cambria Math" panose="02040503050406030204" pitchFamily="18" charset="0"/>
                          </a:rPr>
                        </m:ctrlPr>
                      </m:sSupPr>
                      <m:e>
                        <m:r>
                          <a:rPr lang="en-US" i="1">
                            <a:latin typeface="Cambria Math" panose="02040503050406030204" pitchFamily="18" charset="0"/>
                          </a:rPr>
                          <m:t>𝑥</m:t>
                        </m:r>
                        <m:r>
                          <a:rPr lang="en-US" i="1">
                            <a:latin typeface="Cambria Math" panose="02040503050406030204" pitchFamily="18" charset="0"/>
                          </a:rPr>
                          <m:t>=</m:t>
                        </m:r>
                        <m:r>
                          <a:rPr lang="en-US" i="1">
                            <a:latin typeface="Cambria Math" panose="02040503050406030204" pitchFamily="18" charset="0"/>
                          </a:rPr>
                          <m:t>𝐴</m:t>
                        </m:r>
                      </m:e>
                      <m:sup>
                        <m:r>
                          <a:rPr lang="en-US" i="1">
                            <a:latin typeface="Cambria Math" panose="02040503050406030204" pitchFamily="18" charset="0"/>
                          </a:rPr>
                          <m:t>−1</m:t>
                        </m:r>
                      </m:sup>
                    </m:sSup>
                    <m:r>
                      <a:rPr lang="en-US" i="1">
                        <a:latin typeface="Cambria Math" panose="02040503050406030204" pitchFamily="18" charset="0"/>
                      </a:rPr>
                      <m:t>𝑏</m:t>
                    </m:r>
                    <m:r>
                      <a:rPr lang="en-US" i="1">
                        <a:latin typeface="Cambria Math" panose="02040503050406030204" pitchFamily="18" charset="0"/>
                      </a:rPr>
                      <m:t>=</m:t>
                    </m:r>
                    <m:d>
                      <m:dPr>
                        <m:begChr m:val="["/>
                        <m:endChr m:val="]"/>
                        <m:ctrlPr>
                          <a:rPr lang="en-US" i="1">
                            <a:latin typeface="Cambria Math" panose="02040503050406030204" pitchFamily="18" charset="0"/>
                          </a:rPr>
                        </m:ctrlPr>
                      </m:dPr>
                      <m:e>
                        <m:m>
                          <m:mPr>
                            <m:mcs>
                              <m:mc>
                                <m:mcPr>
                                  <m:count m:val="3"/>
                                  <m:mcJc m:val="center"/>
                                </m:mcPr>
                              </m:mc>
                            </m:mcs>
                            <m:ctrlPr>
                              <a:rPr lang="en-US" i="1">
                                <a:latin typeface="Cambria Math" panose="02040503050406030204" pitchFamily="18" charset="0"/>
                              </a:rPr>
                            </m:ctrlPr>
                          </m:mPr>
                          <m:mr>
                            <m:e>
                              <m:r>
                                <m:rPr>
                                  <m:brk m:alnAt="7"/>
                                </m:rPr>
                                <a:rPr lang="en-US" i="1">
                                  <a:latin typeface="Cambria Math" panose="02040503050406030204" pitchFamily="18" charset="0"/>
                                </a:rPr>
                                <m:t>1</m:t>
                              </m:r>
                              <m:r>
                                <a:rPr lang="en-US" i="1">
                                  <a:latin typeface="Cambria Math" panose="02040503050406030204" pitchFamily="18" charset="0"/>
                                </a:rPr>
                                <m:t>/3</m:t>
                              </m:r>
                            </m:e>
                            <m:e>
                              <m:r>
                                <a:rPr lang="en-US" i="1">
                                  <a:latin typeface="Cambria Math" panose="02040503050406030204" pitchFamily="18" charset="0"/>
                                </a:rPr>
                                <m:t>0</m:t>
                              </m:r>
                            </m:e>
                            <m:e>
                              <m:r>
                                <a:rPr lang="en-US" i="1">
                                  <a:latin typeface="Cambria Math" panose="02040503050406030204" pitchFamily="18" charset="0"/>
                                </a:rPr>
                                <m:t>0</m:t>
                              </m:r>
                            </m:e>
                          </m:mr>
                          <m:mr>
                            <m:e>
                              <m:r>
                                <a:rPr lang="en-US" i="1">
                                  <a:latin typeface="Cambria Math" panose="02040503050406030204" pitchFamily="18" charset="0"/>
                                </a:rPr>
                                <m:t>−1/24</m:t>
                              </m:r>
                            </m:e>
                            <m:e>
                              <m:r>
                                <a:rPr lang="en-US" i="1">
                                  <a:latin typeface="Cambria Math" panose="02040503050406030204" pitchFamily="18" charset="0"/>
                                </a:rPr>
                                <m:t>1/8</m:t>
                              </m:r>
                            </m:e>
                            <m:e>
                              <m:r>
                                <a:rPr lang="en-US" i="1">
                                  <a:latin typeface="Cambria Math" panose="02040503050406030204" pitchFamily="18" charset="0"/>
                                </a:rPr>
                                <m:t>0</m:t>
                              </m:r>
                            </m:e>
                          </m:mr>
                          <m:mr>
                            <m:e>
                              <m:r>
                                <a:rPr lang="en-US" i="1">
                                  <a:latin typeface="Cambria Math" panose="02040503050406030204" pitchFamily="18" charset="0"/>
                                </a:rPr>
                                <m:t>−1/6</m:t>
                              </m:r>
                            </m:e>
                            <m:e>
                              <m:r>
                                <a:rPr lang="en-US" i="1">
                                  <a:latin typeface="Cambria Math" panose="02040503050406030204" pitchFamily="18" charset="0"/>
                                </a:rPr>
                                <m:t>1/2</m:t>
                              </m:r>
                            </m:e>
                            <m:e>
                              <m:r>
                                <a:rPr lang="en-US" i="1">
                                  <a:latin typeface="Cambria Math" panose="02040503050406030204" pitchFamily="18" charset="0"/>
                                </a:rPr>
                                <m:t>1</m:t>
                              </m:r>
                            </m:e>
                          </m:mr>
                        </m:m>
                      </m:e>
                    </m:d>
                    <m:d>
                      <m:dPr>
                        <m:begChr m:val="["/>
                        <m:endChr m:val="]"/>
                        <m:ctrlPr>
                          <a:rPr lang="en-US" i="1">
                            <a:latin typeface="Cambria Math" panose="02040503050406030204" pitchFamily="18" charset="0"/>
                          </a:rPr>
                        </m:ctrlPr>
                      </m:dPr>
                      <m:e>
                        <m:m>
                          <m:mPr>
                            <m:mcs>
                              <m:mc>
                                <m:mcPr>
                                  <m:count m:val="1"/>
                                  <m:mcJc m:val="center"/>
                                </m:mcPr>
                              </m:mc>
                            </m:mcs>
                            <m:ctrlPr>
                              <a:rPr lang="en-US" i="1">
                                <a:latin typeface="Cambria Math" panose="02040503050406030204" pitchFamily="18" charset="0"/>
                              </a:rPr>
                            </m:ctrlPr>
                          </m:mPr>
                          <m:mr>
                            <m:e>
                              <m:r>
                                <m:rPr>
                                  <m:brk m:alnAt="7"/>
                                </m:rPr>
                                <a:rPr lang="en-US" i="1">
                                  <a:latin typeface="Cambria Math" panose="02040503050406030204" pitchFamily="18" charset="0"/>
                                </a:rPr>
                                <m:t>3</m:t>
                              </m:r>
                              <m:r>
                                <a:rPr lang="en-US" i="1">
                                  <a:latin typeface="Cambria Math" panose="02040503050406030204" pitchFamily="18" charset="0"/>
                                </a:rPr>
                                <m:t>0</m:t>
                              </m:r>
                            </m:e>
                          </m:mr>
                          <m:mr>
                            <m:e>
                              <m:r>
                                <a:rPr lang="en-US" i="1">
                                  <a:latin typeface="Cambria Math" panose="02040503050406030204" pitchFamily="18" charset="0"/>
                                </a:rPr>
                                <m:t>18</m:t>
                              </m:r>
                            </m:e>
                          </m:mr>
                          <m:mr>
                            <m:e>
                              <m:r>
                                <a:rPr lang="en-US" i="1">
                                  <a:latin typeface="Cambria Math" panose="02040503050406030204" pitchFamily="18" charset="0"/>
                                </a:rPr>
                                <m:t>2</m:t>
                              </m:r>
                            </m:e>
                          </m:mr>
                        </m:m>
                      </m:e>
                    </m:d>
                    <m:r>
                      <a:rPr lang="en-US" i="1">
                        <a:latin typeface="Cambria Math" panose="02040503050406030204" pitchFamily="18" charset="0"/>
                      </a:rPr>
                      <m:t>=</m:t>
                    </m:r>
                  </m:oMath>
                </a14:m>
                <a:r>
                  <a:rPr lang="en-US" dirty="0"/>
                  <a:t> </a:t>
                </a:r>
                <a14:m>
                  <m:oMath xmlns:m="http://schemas.openxmlformats.org/officeDocument/2006/math">
                    <m:d>
                      <m:dPr>
                        <m:begChr m:val="["/>
                        <m:endChr m:val="]"/>
                        <m:ctrlPr>
                          <a:rPr lang="en-US" i="1">
                            <a:latin typeface="Cambria Math" panose="02040503050406030204" pitchFamily="18" charset="0"/>
                          </a:rPr>
                        </m:ctrlPr>
                      </m:dPr>
                      <m:e>
                        <m:m>
                          <m:mPr>
                            <m:mcs>
                              <m:mc>
                                <m:mcPr>
                                  <m:count m:val="1"/>
                                  <m:mcJc m:val="center"/>
                                </m:mcPr>
                              </m:mc>
                            </m:mcs>
                            <m:ctrlPr>
                              <a:rPr lang="en-US" i="1">
                                <a:latin typeface="Cambria Math" panose="02040503050406030204" pitchFamily="18" charset="0"/>
                              </a:rPr>
                            </m:ctrlPr>
                          </m:mPr>
                          <m:mr>
                            <m:e>
                              <m:f>
                                <m:fPr>
                                  <m:ctrlPr>
                                    <a:rPr lang="en-US" i="1">
                                      <a:latin typeface="Cambria Math" panose="02040503050406030204" pitchFamily="18" charset="0"/>
                                    </a:rPr>
                                  </m:ctrlPr>
                                </m:fPr>
                                <m:num>
                                  <m:r>
                                    <m:rPr>
                                      <m:brk m:alnAt="7"/>
                                    </m:rPr>
                                    <a:rPr lang="en-US" i="1">
                                      <a:latin typeface="Cambria Math" panose="02040503050406030204" pitchFamily="18" charset="0"/>
                                    </a:rPr>
                                    <m:t>3</m:t>
                                  </m:r>
                                  <m:r>
                                    <a:rPr lang="en-US" i="1">
                                      <a:latin typeface="Cambria Math" panose="02040503050406030204" pitchFamily="18" charset="0"/>
                                    </a:rPr>
                                    <m:t>0</m:t>
                                  </m:r>
                                </m:num>
                                <m:den>
                                  <m:r>
                                    <a:rPr lang="en-US" i="1">
                                      <a:latin typeface="Cambria Math" panose="02040503050406030204" pitchFamily="18" charset="0"/>
                                    </a:rPr>
                                    <m:t>3</m:t>
                                  </m:r>
                                </m:den>
                              </m:f>
                              <m:r>
                                <a:rPr lang="en-US" i="1">
                                  <a:latin typeface="Cambria Math" panose="02040503050406030204" pitchFamily="18" charset="0"/>
                                </a:rPr>
                                <m:t>+0+0</m:t>
                              </m:r>
                            </m:e>
                          </m:mr>
                          <m:mr>
                            <m:e>
                              <m:r>
                                <a:rPr lang="en-US" i="1">
                                  <a:latin typeface="Cambria Math" panose="02040503050406030204" pitchFamily="18" charset="0"/>
                                </a:rPr>
                                <m:t>−</m:t>
                              </m:r>
                              <m:f>
                                <m:fPr>
                                  <m:ctrlPr>
                                    <a:rPr lang="en-US" i="1">
                                      <a:latin typeface="Cambria Math" panose="02040503050406030204" pitchFamily="18" charset="0"/>
                                    </a:rPr>
                                  </m:ctrlPr>
                                </m:fPr>
                                <m:num>
                                  <m:r>
                                    <a:rPr lang="en-US" i="1">
                                      <a:latin typeface="Cambria Math" panose="02040503050406030204" pitchFamily="18" charset="0"/>
                                    </a:rPr>
                                    <m:t>30</m:t>
                                  </m:r>
                                </m:num>
                                <m:den>
                                  <m:r>
                                    <a:rPr lang="en-US" i="1">
                                      <a:latin typeface="Cambria Math" panose="02040503050406030204" pitchFamily="18" charset="0"/>
                                    </a:rPr>
                                    <m:t>24</m:t>
                                  </m:r>
                                </m:den>
                              </m:f>
                              <m:r>
                                <a:rPr lang="en-US" i="1">
                                  <a:latin typeface="Cambria Math" panose="02040503050406030204" pitchFamily="18" charset="0"/>
                                </a:rPr>
                                <m:t>+</m:t>
                              </m:r>
                              <m:f>
                                <m:fPr>
                                  <m:ctrlPr>
                                    <a:rPr lang="en-US" i="1">
                                      <a:latin typeface="Cambria Math" panose="02040503050406030204" pitchFamily="18" charset="0"/>
                                    </a:rPr>
                                  </m:ctrlPr>
                                </m:fPr>
                                <m:num>
                                  <m:r>
                                    <a:rPr lang="en-US" i="1">
                                      <a:latin typeface="Cambria Math" panose="02040503050406030204" pitchFamily="18" charset="0"/>
                                    </a:rPr>
                                    <m:t>18</m:t>
                                  </m:r>
                                </m:num>
                                <m:den>
                                  <m:r>
                                    <a:rPr lang="en-US" i="1">
                                      <a:latin typeface="Cambria Math" panose="02040503050406030204" pitchFamily="18" charset="0"/>
                                    </a:rPr>
                                    <m:t>8</m:t>
                                  </m:r>
                                </m:den>
                              </m:f>
                              <m:r>
                                <a:rPr lang="en-US" i="1">
                                  <a:latin typeface="Cambria Math" panose="02040503050406030204" pitchFamily="18" charset="0"/>
                                </a:rPr>
                                <m:t>+0</m:t>
                              </m:r>
                            </m:e>
                          </m:mr>
                          <m:mr>
                            <m:e>
                              <m:r>
                                <a:rPr lang="en-US" i="1">
                                  <a:latin typeface="Cambria Math" panose="02040503050406030204" pitchFamily="18" charset="0"/>
                                </a:rPr>
                                <m:t>−</m:t>
                              </m:r>
                              <m:f>
                                <m:fPr>
                                  <m:ctrlPr>
                                    <a:rPr lang="en-US" i="1">
                                      <a:latin typeface="Cambria Math" panose="02040503050406030204" pitchFamily="18" charset="0"/>
                                    </a:rPr>
                                  </m:ctrlPr>
                                </m:fPr>
                                <m:num>
                                  <m:r>
                                    <a:rPr lang="en-US" i="1">
                                      <a:latin typeface="Cambria Math" panose="02040503050406030204" pitchFamily="18" charset="0"/>
                                    </a:rPr>
                                    <m:t>30</m:t>
                                  </m:r>
                                </m:num>
                                <m:den>
                                  <m:r>
                                    <a:rPr lang="en-US" i="1">
                                      <a:latin typeface="Cambria Math" panose="02040503050406030204" pitchFamily="18" charset="0"/>
                                    </a:rPr>
                                    <m:t>6</m:t>
                                  </m:r>
                                </m:den>
                              </m:f>
                              <m:r>
                                <a:rPr lang="en-US" i="1">
                                  <a:latin typeface="Cambria Math" panose="02040503050406030204" pitchFamily="18" charset="0"/>
                                </a:rPr>
                                <m:t>+</m:t>
                              </m:r>
                              <m:f>
                                <m:fPr>
                                  <m:ctrlPr>
                                    <a:rPr lang="en-US" i="1">
                                      <a:latin typeface="Cambria Math" panose="02040503050406030204" pitchFamily="18" charset="0"/>
                                    </a:rPr>
                                  </m:ctrlPr>
                                </m:fPr>
                                <m:num>
                                  <m:r>
                                    <a:rPr lang="en-US" i="1">
                                      <a:latin typeface="Cambria Math" panose="02040503050406030204" pitchFamily="18" charset="0"/>
                                    </a:rPr>
                                    <m:t>18</m:t>
                                  </m:r>
                                </m:num>
                                <m:den>
                                  <m:r>
                                    <a:rPr lang="en-US" i="1">
                                      <a:latin typeface="Cambria Math" panose="02040503050406030204" pitchFamily="18" charset="0"/>
                                    </a:rPr>
                                    <m:t>2</m:t>
                                  </m:r>
                                </m:den>
                              </m:f>
                              <m:r>
                                <a:rPr lang="en-US" i="1">
                                  <a:latin typeface="Cambria Math" panose="02040503050406030204" pitchFamily="18" charset="0"/>
                                </a:rPr>
                                <m:t>+2</m:t>
                              </m:r>
                            </m:e>
                          </m:mr>
                        </m:m>
                      </m:e>
                    </m:d>
                    <m:r>
                      <a:rPr lang="en-US" i="1">
                        <a:latin typeface="Cambria Math" panose="02040503050406030204" pitchFamily="18" charset="0"/>
                      </a:rPr>
                      <m:t>=</m:t>
                    </m:r>
                    <m:d>
                      <m:dPr>
                        <m:begChr m:val="["/>
                        <m:endChr m:val="]"/>
                        <m:ctrlPr>
                          <a:rPr lang="en-US" i="1">
                            <a:latin typeface="Cambria Math" panose="02040503050406030204" pitchFamily="18" charset="0"/>
                          </a:rPr>
                        </m:ctrlPr>
                      </m:dPr>
                      <m:e>
                        <m:m>
                          <m:mPr>
                            <m:mcs>
                              <m:mc>
                                <m:mcPr>
                                  <m:count m:val="1"/>
                                  <m:mcJc m:val="center"/>
                                </m:mcPr>
                              </m:mc>
                            </m:mcs>
                            <m:ctrlPr>
                              <a:rPr lang="en-US" i="1">
                                <a:latin typeface="Cambria Math" panose="02040503050406030204" pitchFamily="18" charset="0"/>
                              </a:rPr>
                            </m:ctrlPr>
                          </m:mPr>
                          <m:mr>
                            <m:e>
                              <m:r>
                                <m:rPr>
                                  <m:brk m:alnAt="7"/>
                                </m:rPr>
                                <a:rPr lang="en-US" i="1">
                                  <a:latin typeface="Cambria Math" panose="02040503050406030204" pitchFamily="18" charset="0"/>
                                </a:rPr>
                                <m:t>1</m:t>
                              </m:r>
                              <m:r>
                                <a:rPr lang="en-US" i="1">
                                  <a:latin typeface="Cambria Math" panose="02040503050406030204" pitchFamily="18" charset="0"/>
                                </a:rPr>
                                <m:t>0</m:t>
                              </m:r>
                            </m:e>
                          </m:mr>
                          <m:mr>
                            <m:e>
                              <m:r>
                                <a:rPr lang="en-US" i="1">
                                  <a:latin typeface="Cambria Math" panose="02040503050406030204" pitchFamily="18" charset="0"/>
                                </a:rPr>
                                <m:t>−1.25+2.25+0</m:t>
                              </m:r>
                            </m:e>
                          </m:mr>
                          <m:mr>
                            <m:e>
                              <m:r>
                                <a:rPr lang="en-US" i="1">
                                  <a:latin typeface="Cambria Math" panose="02040503050406030204" pitchFamily="18" charset="0"/>
                                </a:rPr>
                                <m:t>−5+9−2</m:t>
                              </m:r>
                            </m:e>
                          </m:mr>
                        </m:m>
                      </m:e>
                    </m:d>
                  </m:oMath>
                </a14:m>
                <a:r>
                  <a:rPr lang="en-US" dirty="0"/>
                  <a:t> </a:t>
                </a:r>
                <a14:m>
                  <m:oMath xmlns:m="http://schemas.openxmlformats.org/officeDocument/2006/math">
                    <m:r>
                      <a:rPr lang="en-US" i="1">
                        <a:latin typeface="Cambria Math" panose="02040503050406030204" pitchFamily="18" charset="0"/>
                      </a:rPr>
                      <m:t>=</m:t>
                    </m:r>
                    <m:d>
                      <m:dPr>
                        <m:begChr m:val="["/>
                        <m:endChr m:val="]"/>
                        <m:ctrlPr>
                          <a:rPr lang="en-US" i="1">
                            <a:latin typeface="Cambria Math" panose="02040503050406030204" pitchFamily="18" charset="0"/>
                          </a:rPr>
                        </m:ctrlPr>
                      </m:dPr>
                      <m:e>
                        <m:m>
                          <m:mPr>
                            <m:mcs>
                              <m:mc>
                                <m:mcPr>
                                  <m:count m:val="1"/>
                                  <m:mcJc m:val="center"/>
                                </m:mcPr>
                              </m:mc>
                            </m:mcs>
                            <m:ctrlPr>
                              <a:rPr lang="en-US" i="1">
                                <a:latin typeface="Cambria Math" panose="02040503050406030204" pitchFamily="18" charset="0"/>
                              </a:rPr>
                            </m:ctrlPr>
                          </m:mPr>
                          <m:mr>
                            <m:e>
                              <m:r>
                                <m:rPr>
                                  <m:brk m:alnAt="7"/>
                                </m:rPr>
                                <a:rPr lang="en-US" i="1">
                                  <a:latin typeface="Cambria Math" panose="02040503050406030204" pitchFamily="18" charset="0"/>
                                </a:rPr>
                                <m:t>1</m:t>
                              </m:r>
                              <m:r>
                                <a:rPr lang="en-US" i="1">
                                  <a:latin typeface="Cambria Math" panose="02040503050406030204" pitchFamily="18" charset="0"/>
                                </a:rPr>
                                <m:t>0</m:t>
                              </m:r>
                            </m:e>
                          </m:mr>
                          <m:mr>
                            <m:e>
                              <m:r>
                                <a:rPr lang="en-US" i="1">
                                  <a:latin typeface="Cambria Math" panose="02040503050406030204" pitchFamily="18" charset="0"/>
                                </a:rPr>
                                <m:t>1</m:t>
                              </m:r>
                            </m:e>
                          </m:mr>
                          <m:mr>
                            <m:e>
                              <m:r>
                                <a:rPr lang="en-US" i="1">
                                  <a:latin typeface="Cambria Math" panose="02040503050406030204" pitchFamily="18" charset="0"/>
                                </a:rPr>
                                <m:t>2</m:t>
                              </m:r>
                            </m:e>
                          </m:mr>
                        </m:m>
                      </m:e>
                    </m:d>
                  </m:oMath>
                </a14:m>
                <a:endParaRPr lang="en-US" dirty="0"/>
              </a:p>
            </p:txBody>
          </p:sp>
        </mc:Choice>
        <mc:Fallback xmlns="">
          <p:sp>
            <p:nvSpPr>
              <p:cNvPr id="12" name="Rectangle 11">
                <a:extLst>
                  <a:ext uri="{FF2B5EF4-FFF2-40B4-BE49-F238E27FC236}">
                    <a16:creationId xmlns:a16="http://schemas.microsoft.com/office/drawing/2014/main" id="{05A2E9C4-0663-4AA1-8139-0C112A416F5E}"/>
                  </a:ext>
                </a:extLst>
              </p:cNvPr>
              <p:cNvSpPr>
                <a:spLocks noRot="1" noChangeAspect="1" noMove="1" noResize="1" noEditPoints="1" noAdjustHandles="1" noChangeArrowheads="1" noChangeShapeType="1" noTextEdit="1"/>
              </p:cNvSpPr>
              <p:nvPr/>
            </p:nvSpPr>
            <p:spPr>
              <a:xfrm>
                <a:off x="2057400" y="3730833"/>
                <a:ext cx="8607036" cy="1352101"/>
              </a:xfrm>
              <a:prstGeom prst="rect">
                <a:avLst/>
              </a:prstGeom>
              <a:blipFill>
                <a:blip r:embed="rId5"/>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7848998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7265260-08A7-4D21-A28B-117C0C016734}"/>
              </a:ext>
            </a:extLst>
          </p:cNvPr>
          <p:cNvSpPr/>
          <p:nvPr/>
        </p:nvSpPr>
        <p:spPr>
          <a:xfrm>
            <a:off x="2124130" y="1219200"/>
            <a:ext cx="3536092" cy="114300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9" name="Title 8">
            <a:extLst>
              <a:ext uri="{FF2B5EF4-FFF2-40B4-BE49-F238E27FC236}">
                <a16:creationId xmlns:a16="http://schemas.microsoft.com/office/drawing/2014/main" id="{31350C3D-C402-41F1-BA33-0B0CD0202301}"/>
              </a:ext>
            </a:extLst>
          </p:cNvPr>
          <p:cNvSpPr>
            <a:spLocks noGrp="1"/>
          </p:cNvSpPr>
          <p:nvPr>
            <p:ph type="title"/>
          </p:nvPr>
        </p:nvSpPr>
        <p:spPr/>
        <p:txBody>
          <a:bodyPr/>
          <a:lstStyle/>
          <a:p>
            <a:r>
              <a:rPr lang="en-US" dirty="0"/>
              <a:t>Example</a:t>
            </a:r>
          </a:p>
        </p:txBody>
      </p:sp>
      <mc:AlternateContent xmlns:mc="http://schemas.openxmlformats.org/markup-compatibility/2006" xmlns:a14="http://schemas.microsoft.com/office/drawing/2010/main">
        <mc:Choice Requires="a14">
          <p:sp>
            <p:nvSpPr>
              <p:cNvPr id="2" name="Rectangle 1">
                <a:extLst>
                  <a:ext uri="{FF2B5EF4-FFF2-40B4-BE49-F238E27FC236}">
                    <a16:creationId xmlns:a16="http://schemas.microsoft.com/office/drawing/2014/main" id="{B1C243CE-8F97-4734-AC95-D5035A6DA319}"/>
                  </a:ext>
                </a:extLst>
              </p:cNvPr>
              <p:cNvSpPr/>
              <p:nvPr/>
            </p:nvSpPr>
            <p:spPr>
              <a:xfrm>
                <a:off x="2321776" y="1378247"/>
                <a:ext cx="1742593" cy="824906"/>
              </a:xfrm>
              <a:prstGeom prst="rect">
                <a:avLst/>
              </a:prstGeom>
            </p:spPr>
            <p:txBody>
              <a:bodyPr wrap="none">
                <a:spAutoFit/>
              </a:bodyPr>
              <a:lstStyle/>
              <a:p>
                <a:r>
                  <a:rPr lang="en-US" dirty="0"/>
                  <a:t>A = </a:t>
                </a:r>
                <a14:m>
                  <m:oMath xmlns:m="http://schemas.openxmlformats.org/officeDocument/2006/math">
                    <m:d>
                      <m:dPr>
                        <m:begChr m:val="["/>
                        <m:endChr m:val="]"/>
                        <m:ctrlPr>
                          <a:rPr lang="en-US" i="1">
                            <a:latin typeface="Cambria Math" panose="02040503050406030204" pitchFamily="18" charset="0"/>
                          </a:rPr>
                        </m:ctrlPr>
                      </m:dPr>
                      <m:e>
                        <m:m>
                          <m:mPr>
                            <m:mcs>
                              <m:mc>
                                <m:mcPr>
                                  <m:count m:val="3"/>
                                  <m:mcJc m:val="center"/>
                                </m:mcPr>
                              </m:mc>
                            </m:mcs>
                            <m:ctrlPr>
                              <a:rPr lang="en-US" i="1">
                                <a:latin typeface="Cambria Math" panose="02040503050406030204" pitchFamily="18" charset="0"/>
                              </a:rPr>
                            </m:ctrlPr>
                          </m:mPr>
                          <m:mr>
                            <m:e>
                              <m:r>
                                <m:rPr>
                                  <m:brk m:alnAt="7"/>
                                </m:rPr>
                                <a:rPr lang="en-US" i="1">
                                  <a:latin typeface="Cambria Math" panose="02040503050406030204" pitchFamily="18" charset="0"/>
                                </a:rPr>
                                <m:t>3</m:t>
                              </m:r>
                            </m:e>
                            <m:e>
                              <m:r>
                                <a:rPr lang="en-US" i="1">
                                  <a:latin typeface="Cambria Math" panose="02040503050406030204" pitchFamily="18" charset="0"/>
                                </a:rPr>
                                <m:t>0</m:t>
                              </m:r>
                            </m:e>
                            <m:e>
                              <m:r>
                                <a:rPr lang="en-US" i="1">
                                  <a:latin typeface="Cambria Math" panose="02040503050406030204" pitchFamily="18" charset="0"/>
                                </a:rPr>
                                <m:t>0</m:t>
                              </m:r>
                            </m:e>
                          </m:mr>
                          <m:mr>
                            <m:e>
                              <m:r>
                                <a:rPr lang="en-US" i="1">
                                  <a:latin typeface="Cambria Math" panose="02040503050406030204" pitchFamily="18" charset="0"/>
                                </a:rPr>
                                <m:t>1</m:t>
                              </m:r>
                            </m:e>
                            <m:e>
                              <m:r>
                                <a:rPr lang="en-US" i="1">
                                  <a:latin typeface="Cambria Math" panose="02040503050406030204" pitchFamily="18" charset="0"/>
                                </a:rPr>
                                <m:t>8</m:t>
                              </m:r>
                            </m:e>
                            <m:e>
                              <m:r>
                                <a:rPr lang="en-US" i="1">
                                  <a:latin typeface="Cambria Math" panose="02040503050406030204" pitchFamily="18" charset="0"/>
                                </a:rPr>
                                <m:t>0</m:t>
                              </m:r>
                            </m:e>
                          </m:mr>
                          <m:mr>
                            <m:e>
                              <m:r>
                                <a:rPr lang="en-US" i="1">
                                  <a:latin typeface="Cambria Math" panose="02040503050406030204" pitchFamily="18" charset="0"/>
                                </a:rPr>
                                <m:t>0</m:t>
                              </m:r>
                            </m:e>
                            <m:e>
                              <m:r>
                                <a:rPr lang="en-US" i="1">
                                  <a:latin typeface="Cambria Math" panose="02040503050406030204" pitchFamily="18" charset="0"/>
                                </a:rPr>
                                <m:t>4</m:t>
                              </m:r>
                            </m:e>
                            <m:e>
                              <m:r>
                                <a:rPr lang="en-US" i="1">
                                  <a:latin typeface="Cambria Math" panose="02040503050406030204" pitchFamily="18" charset="0"/>
                                </a:rPr>
                                <m:t>−1</m:t>
                              </m:r>
                            </m:e>
                          </m:mr>
                        </m:m>
                      </m:e>
                    </m:d>
                  </m:oMath>
                </a14:m>
                <a:endParaRPr lang="en-US" i="1" dirty="0">
                  <a:latin typeface="Cambria Math" panose="02040503050406030204" pitchFamily="18" charset="0"/>
                </a:endParaRPr>
              </a:p>
            </p:txBody>
          </p:sp>
        </mc:Choice>
        <mc:Fallback xmlns="">
          <p:sp>
            <p:nvSpPr>
              <p:cNvPr id="2" name="Rectangle 1">
                <a:extLst>
                  <a:ext uri="{FF2B5EF4-FFF2-40B4-BE49-F238E27FC236}">
                    <a16:creationId xmlns:a16="http://schemas.microsoft.com/office/drawing/2014/main" id="{B1C243CE-8F97-4734-AC95-D5035A6DA319}"/>
                  </a:ext>
                </a:extLst>
              </p:cNvPr>
              <p:cNvSpPr>
                <a:spLocks noRot="1" noChangeAspect="1" noMove="1" noResize="1" noEditPoints="1" noAdjustHandles="1" noChangeArrowheads="1" noChangeShapeType="1" noTextEdit="1"/>
              </p:cNvSpPr>
              <p:nvPr/>
            </p:nvSpPr>
            <p:spPr>
              <a:xfrm>
                <a:off x="2321776" y="1378247"/>
                <a:ext cx="1742593" cy="824906"/>
              </a:xfrm>
              <a:prstGeom prst="rect">
                <a:avLst/>
              </a:prstGeom>
              <a:blipFill>
                <a:blip r:embed="rId2"/>
                <a:stretch>
                  <a:fillRect l="-314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6" name="Rectangle 15">
                <a:extLst>
                  <a:ext uri="{FF2B5EF4-FFF2-40B4-BE49-F238E27FC236}">
                    <a16:creationId xmlns:a16="http://schemas.microsoft.com/office/drawing/2014/main" id="{69D619A3-DC6B-4887-B7CA-FE7D3EAFE16D}"/>
                  </a:ext>
                </a:extLst>
              </p:cNvPr>
              <p:cNvSpPr/>
              <p:nvPr/>
            </p:nvSpPr>
            <p:spPr>
              <a:xfrm>
                <a:off x="4409907" y="1388544"/>
                <a:ext cx="1108509" cy="823110"/>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𝑏</m:t>
                      </m:r>
                      <m:r>
                        <a:rPr lang="en-US" i="1">
                          <a:latin typeface="Cambria Math" panose="02040503050406030204" pitchFamily="18" charset="0"/>
                        </a:rPr>
                        <m:t>=</m:t>
                      </m:r>
                      <m:d>
                        <m:dPr>
                          <m:begChr m:val="{"/>
                          <m:endChr m:val="}"/>
                          <m:ctrlPr>
                            <a:rPr lang="en-US" i="1">
                              <a:latin typeface="Cambria Math" panose="02040503050406030204" pitchFamily="18" charset="0"/>
                            </a:rPr>
                          </m:ctrlPr>
                        </m:dPr>
                        <m:e>
                          <m:m>
                            <m:mPr>
                              <m:mcs>
                                <m:mc>
                                  <m:mcPr>
                                    <m:count m:val="1"/>
                                    <m:mcJc m:val="center"/>
                                  </m:mcPr>
                                </m:mc>
                              </m:mcs>
                              <m:ctrlPr>
                                <a:rPr lang="en-US" i="1">
                                  <a:latin typeface="Cambria Math" panose="02040503050406030204" pitchFamily="18" charset="0"/>
                                </a:rPr>
                              </m:ctrlPr>
                            </m:mPr>
                            <m:mr>
                              <m:e>
                                <m:r>
                                  <m:rPr>
                                    <m:brk m:alnAt="7"/>
                                  </m:rPr>
                                  <a:rPr lang="en-US" i="1">
                                    <a:latin typeface="Cambria Math" panose="02040503050406030204" pitchFamily="18" charset="0"/>
                                  </a:rPr>
                                  <m:t>3</m:t>
                                </m:r>
                                <m:r>
                                  <a:rPr lang="en-US" i="1">
                                    <a:latin typeface="Cambria Math" panose="02040503050406030204" pitchFamily="18" charset="0"/>
                                  </a:rPr>
                                  <m:t>0</m:t>
                                </m:r>
                              </m:e>
                            </m:mr>
                            <m:mr>
                              <m:e>
                                <m:r>
                                  <a:rPr lang="en-US" i="1">
                                    <a:latin typeface="Cambria Math" panose="02040503050406030204" pitchFamily="18" charset="0"/>
                                  </a:rPr>
                                  <m:t>18</m:t>
                                </m:r>
                              </m:e>
                            </m:mr>
                            <m:mr>
                              <m:e>
                                <m:r>
                                  <a:rPr lang="en-US" i="1">
                                    <a:latin typeface="Cambria Math" panose="02040503050406030204" pitchFamily="18" charset="0"/>
                                  </a:rPr>
                                  <m:t>2</m:t>
                                </m:r>
                              </m:e>
                            </m:mr>
                          </m:m>
                        </m:e>
                      </m:d>
                    </m:oMath>
                  </m:oMathPara>
                </a14:m>
                <a:endParaRPr lang="en-US" dirty="0"/>
              </a:p>
            </p:txBody>
          </p:sp>
        </mc:Choice>
        <mc:Fallback xmlns="">
          <p:sp>
            <p:nvSpPr>
              <p:cNvPr id="16" name="Rectangle 15">
                <a:extLst>
                  <a:ext uri="{FF2B5EF4-FFF2-40B4-BE49-F238E27FC236}">
                    <a16:creationId xmlns:a16="http://schemas.microsoft.com/office/drawing/2014/main" id="{69D619A3-DC6B-4887-B7CA-FE7D3EAFE16D}"/>
                  </a:ext>
                </a:extLst>
              </p:cNvPr>
              <p:cNvSpPr>
                <a:spLocks noRot="1" noChangeAspect="1" noMove="1" noResize="1" noEditPoints="1" noAdjustHandles="1" noChangeArrowheads="1" noChangeShapeType="1" noTextEdit="1"/>
              </p:cNvSpPr>
              <p:nvPr/>
            </p:nvSpPr>
            <p:spPr>
              <a:xfrm>
                <a:off x="4409907" y="1388544"/>
                <a:ext cx="1108509" cy="823110"/>
              </a:xfrm>
              <a:prstGeom prst="rect">
                <a:avLst/>
              </a:prstGeom>
              <a:blipFill>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Rectangle 11">
                <a:extLst>
                  <a:ext uri="{FF2B5EF4-FFF2-40B4-BE49-F238E27FC236}">
                    <a16:creationId xmlns:a16="http://schemas.microsoft.com/office/drawing/2014/main" id="{05A2E9C4-0663-4AA1-8139-0C112A416F5E}"/>
                  </a:ext>
                </a:extLst>
              </p:cNvPr>
              <p:cNvSpPr/>
              <p:nvPr/>
            </p:nvSpPr>
            <p:spPr>
              <a:xfrm>
                <a:off x="2173705" y="2541788"/>
                <a:ext cx="1045864" cy="823110"/>
              </a:xfrm>
              <a:prstGeom prst="rect">
                <a:avLst/>
              </a:prstGeom>
            </p:spPr>
            <p:txBody>
              <a:bodyPr wrap="none">
                <a:spAutoFit/>
              </a:bodyPr>
              <a:lstStyle/>
              <a:p>
                <a14:m>
                  <m:oMath xmlns:m="http://schemas.openxmlformats.org/officeDocument/2006/math">
                    <m:r>
                      <a:rPr lang="en-US" i="1">
                        <a:latin typeface="Cambria Math" panose="02040503050406030204" pitchFamily="18" charset="0"/>
                      </a:rPr>
                      <m:t>𝑥</m:t>
                    </m:r>
                  </m:oMath>
                </a14:m>
                <a:r>
                  <a:rPr lang="en-US" dirty="0"/>
                  <a:t> </a:t>
                </a:r>
                <a14:m>
                  <m:oMath xmlns:m="http://schemas.openxmlformats.org/officeDocument/2006/math">
                    <m:r>
                      <a:rPr lang="en-US" i="1">
                        <a:latin typeface="Cambria Math" panose="02040503050406030204" pitchFamily="18" charset="0"/>
                      </a:rPr>
                      <m:t>=</m:t>
                    </m:r>
                    <m:d>
                      <m:dPr>
                        <m:begChr m:val="["/>
                        <m:endChr m:val="]"/>
                        <m:ctrlPr>
                          <a:rPr lang="en-US" i="1">
                            <a:latin typeface="Cambria Math" panose="02040503050406030204" pitchFamily="18" charset="0"/>
                          </a:rPr>
                        </m:ctrlPr>
                      </m:dPr>
                      <m:e>
                        <m:m>
                          <m:mPr>
                            <m:mcs>
                              <m:mc>
                                <m:mcPr>
                                  <m:count m:val="1"/>
                                  <m:mcJc m:val="center"/>
                                </m:mcPr>
                              </m:mc>
                            </m:mcs>
                            <m:ctrlPr>
                              <a:rPr lang="en-US" i="1">
                                <a:latin typeface="Cambria Math" panose="02040503050406030204" pitchFamily="18" charset="0"/>
                              </a:rPr>
                            </m:ctrlPr>
                          </m:mPr>
                          <m:mr>
                            <m:e>
                              <m:r>
                                <m:rPr>
                                  <m:brk m:alnAt="7"/>
                                </m:rPr>
                                <a:rPr lang="en-US" i="1">
                                  <a:latin typeface="Cambria Math" panose="02040503050406030204" pitchFamily="18" charset="0"/>
                                </a:rPr>
                                <m:t>1</m:t>
                              </m:r>
                              <m:r>
                                <a:rPr lang="en-US" i="1">
                                  <a:latin typeface="Cambria Math" panose="02040503050406030204" pitchFamily="18" charset="0"/>
                                </a:rPr>
                                <m:t>0</m:t>
                              </m:r>
                            </m:e>
                          </m:mr>
                          <m:mr>
                            <m:e>
                              <m:r>
                                <a:rPr lang="en-US" i="1">
                                  <a:latin typeface="Cambria Math" panose="02040503050406030204" pitchFamily="18" charset="0"/>
                                </a:rPr>
                                <m:t>1</m:t>
                              </m:r>
                            </m:e>
                          </m:mr>
                          <m:mr>
                            <m:e>
                              <m:r>
                                <a:rPr lang="en-US" i="1">
                                  <a:latin typeface="Cambria Math" panose="02040503050406030204" pitchFamily="18" charset="0"/>
                                </a:rPr>
                                <m:t>2</m:t>
                              </m:r>
                            </m:e>
                          </m:mr>
                        </m:m>
                      </m:e>
                    </m:d>
                  </m:oMath>
                </a14:m>
                <a:endParaRPr lang="en-US" dirty="0"/>
              </a:p>
            </p:txBody>
          </p:sp>
        </mc:Choice>
        <mc:Fallback xmlns="">
          <p:sp>
            <p:nvSpPr>
              <p:cNvPr id="12" name="Rectangle 11">
                <a:extLst>
                  <a:ext uri="{FF2B5EF4-FFF2-40B4-BE49-F238E27FC236}">
                    <a16:creationId xmlns:a16="http://schemas.microsoft.com/office/drawing/2014/main" id="{05A2E9C4-0663-4AA1-8139-0C112A416F5E}"/>
                  </a:ext>
                </a:extLst>
              </p:cNvPr>
              <p:cNvSpPr>
                <a:spLocks noRot="1" noChangeAspect="1" noMove="1" noResize="1" noEditPoints="1" noAdjustHandles="1" noChangeArrowheads="1" noChangeShapeType="1" noTextEdit="1"/>
              </p:cNvSpPr>
              <p:nvPr/>
            </p:nvSpPr>
            <p:spPr>
              <a:xfrm>
                <a:off x="2173705" y="2541788"/>
                <a:ext cx="1045864" cy="823110"/>
              </a:xfrm>
              <a:prstGeom prst="rect">
                <a:avLst/>
              </a:prstGeom>
              <a:blipFill>
                <a:blip r:embed="rId4"/>
                <a:stretch>
                  <a:fillRect/>
                </a:stretch>
              </a:blipFill>
            </p:spPr>
            <p:txBody>
              <a:bodyPr/>
              <a:lstStyle/>
              <a:p>
                <a:r>
                  <a:rPr lang="en-US">
                    <a:noFill/>
                  </a:rPr>
                  <a:t> </a:t>
                </a:r>
              </a:p>
            </p:txBody>
          </p:sp>
        </mc:Fallback>
      </mc:AlternateContent>
      <p:sp>
        <p:nvSpPr>
          <p:cNvPr id="3" name="TextBox 2">
            <a:extLst>
              <a:ext uri="{FF2B5EF4-FFF2-40B4-BE49-F238E27FC236}">
                <a16:creationId xmlns:a16="http://schemas.microsoft.com/office/drawing/2014/main" id="{6723ABBE-25A6-48B6-B89B-F4BC7EB9C7DF}"/>
              </a:ext>
            </a:extLst>
          </p:cNvPr>
          <p:cNvSpPr txBox="1"/>
          <p:nvPr/>
        </p:nvSpPr>
        <p:spPr>
          <a:xfrm>
            <a:off x="4409906" y="2667000"/>
            <a:ext cx="4048294" cy="369332"/>
          </a:xfrm>
          <a:prstGeom prst="rect">
            <a:avLst/>
          </a:prstGeom>
          <a:noFill/>
        </p:spPr>
        <p:txBody>
          <a:bodyPr wrap="square" rtlCol="0">
            <a:spAutoFit/>
          </a:bodyPr>
          <a:lstStyle/>
          <a:p>
            <a:pPr algn="ctr"/>
            <a:r>
              <a:rPr lang="en-US" dirty="0"/>
              <a:t>(Test: “A x” must equal b)</a:t>
            </a:r>
          </a:p>
        </p:txBody>
      </p:sp>
      <mc:AlternateContent xmlns:mc="http://schemas.openxmlformats.org/markup-compatibility/2006" xmlns:a14="http://schemas.microsoft.com/office/drawing/2010/main">
        <mc:Choice Requires="a14">
          <p:sp>
            <p:nvSpPr>
              <p:cNvPr id="10" name="Rectangle 9">
                <a:extLst>
                  <a:ext uri="{FF2B5EF4-FFF2-40B4-BE49-F238E27FC236}">
                    <a16:creationId xmlns:a16="http://schemas.microsoft.com/office/drawing/2014/main" id="{412E08A0-9DA8-4336-AE16-9F163E46130D}"/>
                  </a:ext>
                </a:extLst>
              </p:cNvPr>
              <p:cNvSpPr/>
              <p:nvPr/>
            </p:nvSpPr>
            <p:spPr>
              <a:xfrm>
                <a:off x="2096227" y="4083348"/>
                <a:ext cx="4711354" cy="829522"/>
              </a:xfrm>
              <a:prstGeom prst="rect">
                <a:avLst/>
              </a:prstGeom>
            </p:spPr>
            <p:txBody>
              <a:bodyPr wrap="none">
                <a:spAutoFit/>
              </a:bodyPr>
              <a:lstStyle/>
              <a:p>
                <a:r>
                  <a:rPr lang="en-US" dirty="0"/>
                  <a:t>A </a:t>
                </a:r>
                <a14:m>
                  <m:oMath xmlns:m="http://schemas.openxmlformats.org/officeDocument/2006/math">
                    <m:r>
                      <a:rPr lang="en-US" i="1">
                        <a:latin typeface="Cambria Math" panose="02040503050406030204" pitchFamily="18" charset="0"/>
                      </a:rPr>
                      <m:t>𝑥</m:t>
                    </m:r>
                  </m:oMath>
                </a14:m>
                <a:r>
                  <a:rPr lang="en-US" dirty="0"/>
                  <a:t> = </a:t>
                </a:r>
                <a14:m>
                  <m:oMath xmlns:m="http://schemas.openxmlformats.org/officeDocument/2006/math">
                    <m:d>
                      <m:dPr>
                        <m:begChr m:val="["/>
                        <m:endChr m:val="]"/>
                        <m:ctrlPr>
                          <a:rPr lang="en-US" i="1">
                            <a:latin typeface="Cambria Math" panose="02040503050406030204" pitchFamily="18" charset="0"/>
                          </a:rPr>
                        </m:ctrlPr>
                      </m:dPr>
                      <m:e>
                        <m:m>
                          <m:mPr>
                            <m:mcs>
                              <m:mc>
                                <m:mcPr>
                                  <m:count m:val="3"/>
                                  <m:mcJc m:val="center"/>
                                </m:mcPr>
                              </m:mc>
                            </m:mcs>
                            <m:ctrlPr>
                              <a:rPr lang="en-US" i="1">
                                <a:latin typeface="Cambria Math" panose="02040503050406030204" pitchFamily="18" charset="0"/>
                              </a:rPr>
                            </m:ctrlPr>
                          </m:mPr>
                          <m:mr>
                            <m:e>
                              <m:r>
                                <m:rPr>
                                  <m:brk m:alnAt="7"/>
                                </m:rPr>
                                <a:rPr lang="en-US" i="1">
                                  <a:latin typeface="Cambria Math" panose="02040503050406030204" pitchFamily="18" charset="0"/>
                                </a:rPr>
                                <m:t>3</m:t>
                              </m:r>
                            </m:e>
                            <m:e>
                              <m:r>
                                <a:rPr lang="en-US" i="1">
                                  <a:latin typeface="Cambria Math" panose="02040503050406030204" pitchFamily="18" charset="0"/>
                                </a:rPr>
                                <m:t>0</m:t>
                              </m:r>
                            </m:e>
                            <m:e>
                              <m:r>
                                <a:rPr lang="en-US" i="1">
                                  <a:latin typeface="Cambria Math" panose="02040503050406030204" pitchFamily="18" charset="0"/>
                                </a:rPr>
                                <m:t>0</m:t>
                              </m:r>
                            </m:e>
                          </m:mr>
                          <m:mr>
                            <m:e>
                              <m:r>
                                <a:rPr lang="en-US" i="1">
                                  <a:latin typeface="Cambria Math" panose="02040503050406030204" pitchFamily="18" charset="0"/>
                                </a:rPr>
                                <m:t>1</m:t>
                              </m:r>
                            </m:e>
                            <m:e>
                              <m:r>
                                <a:rPr lang="en-US" i="1">
                                  <a:latin typeface="Cambria Math" panose="02040503050406030204" pitchFamily="18" charset="0"/>
                                </a:rPr>
                                <m:t>8</m:t>
                              </m:r>
                            </m:e>
                            <m:e>
                              <m:r>
                                <a:rPr lang="en-US" i="1">
                                  <a:latin typeface="Cambria Math" panose="02040503050406030204" pitchFamily="18" charset="0"/>
                                </a:rPr>
                                <m:t>0</m:t>
                              </m:r>
                            </m:e>
                          </m:mr>
                          <m:mr>
                            <m:e>
                              <m:r>
                                <a:rPr lang="en-US" i="1">
                                  <a:latin typeface="Cambria Math" panose="02040503050406030204" pitchFamily="18" charset="0"/>
                                </a:rPr>
                                <m:t>0</m:t>
                              </m:r>
                            </m:e>
                            <m:e>
                              <m:r>
                                <a:rPr lang="en-US" i="1">
                                  <a:latin typeface="Cambria Math" panose="02040503050406030204" pitchFamily="18" charset="0"/>
                                </a:rPr>
                                <m:t>4</m:t>
                              </m:r>
                            </m:e>
                            <m:e>
                              <m:r>
                                <a:rPr lang="en-US" i="1">
                                  <a:latin typeface="Cambria Math" panose="02040503050406030204" pitchFamily="18" charset="0"/>
                                </a:rPr>
                                <m:t>−1</m:t>
                              </m:r>
                            </m:e>
                          </m:mr>
                        </m:m>
                      </m:e>
                    </m:d>
                  </m:oMath>
                </a14:m>
                <a:r>
                  <a:rPr lang="en-US" dirty="0"/>
                  <a:t> </a:t>
                </a:r>
                <a14:m>
                  <m:oMath xmlns:m="http://schemas.openxmlformats.org/officeDocument/2006/math">
                    <m:d>
                      <m:dPr>
                        <m:begChr m:val="["/>
                        <m:endChr m:val="]"/>
                        <m:ctrlPr>
                          <a:rPr lang="en-US" i="1">
                            <a:latin typeface="Cambria Math" panose="02040503050406030204" pitchFamily="18" charset="0"/>
                          </a:rPr>
                        </m:ctrlPr>
                      </m:dPr>
                      <m:e>
                        <m:m>
                          <m:mPr>
                            <m:mcs>
                              <m:mc>
                                <m:mcPr>
                                  <m:count m:val="1"/>
                                  <m:mcJc m:val="center"/>
                                </m:mcPr>
                              </m:mc>
                            </m:mcs>
                            <m:ctrlPr>
                              <a:rPr lang="en-US" i="1">
                                <a:latin typeface="Cambria Math" panose="02040503050406030204" pitchFamily="18" charset="0"/>
                              </a:rPr>
                            </m:ctrlPr>
                          </m:mPr>
                          <m:mr>
                            <m:e>
                              <m:r>
                                <m:rPr>
                                  <m:brk m:alnAt="7"/>
                                </m:rPr>
                                <a:rPr lang="en-US" i="1">
                                  <a:latin typeface="Cambria Math" panose="02040503050406030204" pitchFamily="18" charset="0"/>
                                </a:rPr>
                                <m:t>1</m:t>
                              </m:r>
                              <m:r>
                                <a:rPr lang="en-US" i="1">
                                  <a:latin typeface="Cambria Math" panose="02040503050406030204" pitchFamily="18" charset="0"/>
                                </a:rPr>
                                <m:t>0</m:t>
                              </m:r>
                            </m:e>
                          </m:mr>
                          <m:mr>
                            <m:e>
                              <m:r>
                                <a:rPr lang="en-US" i="1">
                                  <a:latin typeface="Cambria Math" panose="02040503050406030204" pitchFamily="18" charset="0"/>
                                </a:rPr>
                                <m:t>1</m:t>
                              </m:r>
                            </m:e>
                          </m:mr>
                          <m:mr>
                            <m:e>
                              <m:r>
                                <a:rPr lang="en-US" i="1">
                                  <a:latin typeface="Cambria Math" panose="02040503050406030204" pitchFamily="18" charset="0"/>
                                </a:rPr>
                                <m:t>2</m:t>
                              </m:r>
                            </m:e>
                          </m:mr>
                        </m:m>
                      </m:e>
                    </m:d>
                    <m:r>
                      <a:rPr lang="en-US" i="1">
                        <a:latin typeface="Cambria Math" panose="02040503050406030204" pitchFamily="18" charset="0"/>
                      </a:rPr>
                      <m:t>=</m:t>
                    </m:r>
                    <m:d>
                      <m:dPr>
                        <m:begChr m:val="["/>
                        <m:endChr m:val="]"/>
                        <m:ctrlPr>
                          <a:rPr lang="en-US" i="1">
                            <a:latin typeface="Cambria Math" panose="02040503050406030204" pitchFamily="18" charset="0"/>
                          </a:rPr>
                        </m:ctrlPr>
                      </m:dPr>
                      <m:e>
                        <m:m>
                          <m:mPr>
                            <m:mcs>
                              <m:mc>
                                <m:mcPr>
                                  <m:count m:val="1"/>
                                  <m:mcJc m:val="center"/>
                                </m:mcPr>
                              </m:mc>
                            </m:mcs>
                            <m:ctrlPr>
                              <a:rPr lang="en-US" i="1">
                                <a:latin typeface="Cambria Math" panose="02040503050406030204" pitchFamily="18" charset="0"/>
                              </a:rPr>
                            </m:ctrlPr>
                          </m:mPr>
                          <m:mr>
                            <m:e>
                              <m:r>
                                <m:rPr>
                                  <m:brk m:alnAt="7"/>
                                </m:rPr>
                                <a:rPr lang="en-US" i="1">
                                  <a:latin typeface="Cambria Math" panose="02040503050406030204" pitchFamily="18" charset="0"/>
                                </a:rPr>
                                <m:t>3</m:t>
                              </m:r>
                              <m:r>
                                <a:rPr lang="en-US" i="1">
                                  <a:latin typeface="Cambria Math" panose="02040503050406030204" pitchFamily="18" charset="0"/>
                                </a:rPr>
                                <m:t>0+0+0</m:t>
                              </m:r>
                            </m:e>
                          </m:mr>
                          <m:mr>
                            <m:e>
                              <m:r>
                                <a:rPr lang="en-US" i="1">
                                  <a:latin typeface="Cambria Math" panose="02040503050406030204" pitchFamily="18" charset="0"/>
                                </a:rPr>
                                <m:t>10+8+0</m:t>
                              </m:r>
                            </m:e>
                          </m:mr>
                          <m:mr>
                            <m:e>
                              <m:r>
                                <a:rPr lang="en-US" i="1">
                                  <a:latin typeface="Cambria Math" panose="02040503050406030204" pitchFamily="18" charset="0"/>
                                </a:rPr>
                                <m:t>0+4−2</m:t>
                              </m:r>
                            </m:e>
                          </m:mr>
                        </m:m>
                      </m:e>
                    </m:d>
                    <m:r>
                      <a:rPr lang="en-US" i="1">
                        <a:latin typeface="Cambria Math" panose="02040503050406030204" pitchFamily="18" charset="0"/>
                      </a:rPr>
                      <m:t>=</m:t>
                    </m:r>
                    <m:d>
                      <m:dPr>
                        <m:begChr m:val="["/>
                        <m:endChr m:val="]"/>
                        <m:ctrlPr>
                          <a:rPr lang="en-US" i="1">
                            <a:latin typeface="Cambria Math" panose="02040503050406030204" pitchFamily="18" charset="0"/>
                          </a:rPr>
                        </m:ctrlPr>
                      </m:dPr>
                      <m:e>
                        <m:m>
                          <m:mPr>
                            <m:mcs>
                              <m:mc>
                                <m:mcPr>
                                  <m:count m:val="1"/>
                                  <m:mcJc m:val="center"/>
                                </m:mcPr>
                              </m:mc>
                            </m:mcs>
                            <m:ctrlPr>
                              <a:rPr lang="en-US" i="1">
                                <a:latin typeface="Cambria Math" panose="02040503050406030204" pitchFamily="18" charset="0"/>
                              </a:rPr>
                            </m:ctrlPr>
                          </m:mPr>
                          <m:mr>
                            <m:e>
                              <m:r>
                                <m:rPr>
                                  <m:brk m:alnAt="7"/>
                                </m:rPr>
                                <a:rPr lang="en-US" i="1">
                                  <a:latin typeface="Cambria Math" panose="02040503050406030204" pitchFamily="18" charset="0"/>
                                </a:rPr>
                                <m:t>3</m:t>
                              </m:r>
                              <m:r>
                                <a:rPr lang="en-US" i="1">
                                  <a:latin typeface="Cambria Math" panose="02040503050406030204" pitchFamily="18" charset="0"/>
                                </a:rPr>
                                <m:t>0</m:t>
                              </m:r>
                            </m:e>
                          </m:mr>
                          <m:mr>
                            <m:e>
                              <m:r>
                                <a:rPr lang="en-US" i="1">
                                  <a:latin typeface="Cambria Math" panose="02040503050406030204" pitchFamily="18" charset="0"/>
                                </a:rPr>
                                <m:t>18</m:t>
                              </m:r>
                            </m:e>
                          </m:mr>
                          <m:mr>
                            <m:e>
                              <m:r>
                                <a:rPr lang="en-US" i="1">
                                  <a:latin typeface="Cambria Math" panose="02040503050406030204" pitchFamily="18" charset="0"/>
                                </a:rPr>
                                <m:t>2</m:t>
                              </m:r>
                            </m:e>
                          </m:mr>
                        </m:m>
                      </m:e>
                    </m:d>
                  </m:oMath>
                </a14:m>
                <a:endParaRPr lang="en-US" i="1" dirty="0">
                  <a:latin typeface="Cambria Math" panose="02040503050406030204" pitchFamily="18" charset="0"/>
                </a:endParaRPr>
              </a:p>
            </p:txBody>
          </p:sp>
        </mc:Choice>
        <mc:Fallback xmlns="">
          <p:sp>
            <p:nvSpPr>
              <p:cNvPr id="10" name="Rectangle 9">
                <a:extLst>
                  <a:ext uri="{FF2B5EF4-FFF2-40B4-BE49-F238E27FC236}">
                    <a16:creationId xmlns:a16="http://schemas.microsoft.com/office/drawing/2014/main" id="{412E08A0-9DA8-4336-AE16-9F163E46130D}"/>
                  </a:ext>
                </a:extLst>
              </p:cNvPr>
              <p:cNvSpPr>
                <a:spLocks noRot="1" noChangeAspect="1" noMove="1" noResize="1" noEditPoints="1" noAdjustHandles="1" noChangeArrowheads="1" noChangeShapeType="1" noTextEdit="1"/>
              </p:cNvSpPr>
              <p:nvPr/>
            </p:nvSpPr>
            <p:spPr>
              <a:xfrm>
                <a:off x="2096227" y="4083348"/>
                <a:ext cx="4711354" cy="829522"/>
              </a:xfrm>
              <a:prstGeom prst="rect">
                <a:avLst/>
              </a:prstGeom>
              <a:blipFill>
                <a:blip r:embed="rId5"/>
                <a:stretch>
                  <a:fillRect l="-1164"/>
                </a:stretch>
              </a:blipFill>
            </p:spPr>
            <p:txBody>
              <a:bodyPr/>
              <a:lstStyle/>
              <a:p>
                <a:r>
                  <a:rPr lang="en-US">
                    <a:noFill/>
                  </a:rPr>
                  <a:t> </a:t>
                </a:r>
              </a:p>
            </p:txBody>
          </p:sp>
        </mc:Fallback>
      </mc:AlternateContent>
      <p:sp>
        <p:nvSpPr>
          <p:cNvPr id="11" name="TextBox 10">
            <a:extLst>
              <a:ext uri="{FF2B5EF4-FFF2-40B4-BE49-F238E27FC236}">
                <a16:creationId xmlns:a16="http://schemas.microsoft.com/office/drawing/2014/main" id="{8939DB16-EE0A-40CD-86B3-164CF3A2E8B3}"/>
              </a:ext>
            </a:extLst>
          </p:cNvPr>
          <p:cNvSpPr txBox="1"/>
          <p:nvPr/>
        </p:nvSpPr>
        <p:spPr>
          <a:xfrm>
            <a:off x="6934838" y="4313443"/>
            <a:ext cx="3466463" cy="369332"/>
          </a:xfrm>
          <a:prstGeom prst="rect">
            <a:avLst/>
          </a:prstGeom>
          <a:noFill/>
        </p:spPr>
        <p:txBody>
          <a:bodyPr wrap="square" rtlCol="0">
            <a:spAutoFit/>
          </a:bodyPr>
          <a:lstStyle/>
          <a:p>
            <a:pPr algn="ctr"/>
            <a:r>
              <a:rPr lang="en-US" dirty="0"/>
              <a:t>(it seems our solution was correct)</a:t>
            </a:r>
          </a:p>
        </p:txBody>
      </p:sp>
    </p:spTree>
    <p:extLst>
      <p:ext uri="{BB962C8B-B14F-4D97-AF65-F5344CB8AC3E}">
        <p14:creationId xmlns:p14="http://schemas.microsoft.com/office/powerpoint/2010/main" val="16712409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p:txBody>
          <a:bodyPr/>
          <a:lstStyle/>
          <a:p>
            <a:r>
              <a:rPr lang="en-US" altLang="en-US" dirty="0"/>
              <a:t>Solving With MATLAB</a:t>
            </a:r>
            <a:endParaRPr lang="en-US" dirty="0"/>
          </a:p>
        </p:txBody>
      </p:sp>
      <p:sp>
        <p:nvSpPr>
          <p:cNvPr id="3" name="Content Placeholder 2"/>
          <p:cNvSpPr>
            <a:spLocks noGrp="1"/>
          </p:cNvSpPr>
          <p:nvPr>
            <p:ph idx="1"/>
          </p:nvPr>
        </p:nvSpPr>
        <p:spPr>
          <a:xfrm>
            <a:off x="1981200" y="1432560"/>
            <a:ext cx="8229600" cy="5212080"/>
          </a:xfrm>
        </p:spPr>
        <p:txBody>
          <a:bodyPr/>
          <a:lstStyle/>
          <a:p>
            <a:pPr>
              <a:spcBef>
                <a:spcPts val="600"/>
              </a:spcBef>
              <a:spcAft>
                <a:spcPts val="600"/>
              </a:spcAft>
            </a:pPr>
            <a:r>
              <a:rPr lang="en-US" altLang="en-US" dirty="0"/>
              <a:t>MATLAB provides two direct ways to solve systems of linear algebraic equations [A]{x}={b}:</a:t>
            </a:r>
          </a:p>
          <a:p>
            <a:pPr lvl="1">
              <a:spcBef>
                <a:spcPts val="600"/>
              </a:spcBef>
              <a:spcAft>
                <a:spcPts val="600"/>
              </a:spcAft>
            </a:pPr>
            <a:r>
              <a:rPr lang="en-US" altLang="en-US" dirty="0"/>
              <a:t>Left-division</a:t>
            </a:r>
            <a:br>
              <a:rPr lang="en-US" altLang="en-US" dirty="0"/>
            </a:br>
            <a:r>
              <a:rPr lang="en-US" altLang="en-US" b="1" dirty="0">
                <a:latin typeface="Courier New" pitchFamily="49" charset="0"/>
                <a:cs typeface="Courier New" pitchFamily="49" charset="0"/>
              </a:rPr>
              <a:t>x = A\b</a:t>
            </a:r>
          </a:p>
          <a:p>
            <a:pPr lvl="1">
              <a:spcBef>
                <a:spcPts val="600"/>
              </a:spcBef>
              <a:spcAft>
                <a:spcPts val="600"/>
              </a:spcAft>
            </a:pPr>
            <a:r>
              <a:rPr lang="en-US" altLang="en-US" dirty="0"/>
              <a:t>Matrix inversion</a:t>
            </a:r>
            <a:br>
              <a:rPr lang="en-US" altLang="en-US" dirty="0"/>
            </a:br>
            <a:r>
              <a:rPr lang="en-US" altLang="en-US" b="1" dirty="0">
                <a:latin typeface="Courier New" pitchFamily="49" charset="0"/>
                <a:cs typeface="Courier New" pitchFamily="49" charset="0"/>
              </a:rPr>
              <a:t>x = </a:t>
            </a:r>
            <a:r>
              <a:rPr lang="en-US" altLang="en-US" b="1" dirty="0" err="1">
                <a:latin typeface="Courier New" pitchFamily="49" charset="0"/>
                <a:cs typeface="Courier New" pitchFamily="49" charset="0"/>
              </a:rPr>
              <a:t>inv</a:t>
            </a:r>
            <a:r>
              <a:rPr lang="en-US" altLang="en-US" b="1" dirty="0">
                <a:latin typeface="Courier New" pitchFamily="49" charset="0"/>
                <a:cs typeface="Courier New" pitchFamily="49" charset="0"/>
              </a:rPr>
              <a:t>(A)*b</a:t>
            </a:r>
          </a:p>
          <a:p>
            <a:pPr>
              <a:spcBef>
                <a:spcPts val="600"/>
              </a:spcBef>
              <a:spcAft>
                <a:spcPts val="600"/>
              </a:spcAft>
            </a:pPr>
            <a:r>
              <a:rPr lang="en-US" altLang="en-US" dirty="0">
                <a:solidFill>
                  <a:srgbClr val="FF0000"/>
                </a:solidFill>
              </a:rPr>
              <a:t>The matrix inverse is less efficient than left-division and also only works for square, non-singular systems.</a:t>
            </a:r>
          </a:p>
        </p:txBody>
      </p:sp>
    </p:spTree>
    <p:extLst>
      <p:ext uri="{BB962C8B-B14F-4D97-AF65-F5344CB8AC3E}">
        <p14:creationId xmlns:p14="http://schemas.microsoft.com/office/powerpoint/2010/main" val="15982664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p:txBody>
          <a:bodyPr/>
          <a:lstStyle/>
          <a:p>
            <a:r>
              <a:rPr lang="en-US" altLang="en-US" dirty="0"/>
              <a:t>Case Study – currents and voltages in circuits</a:t>
            </a:r>
            <a:endParaRPr lang="en-US" dirty="0"/>
          </a:p>
        </p:txBody>
      </p:sp>
      <p:sp>
        <p:nvSpPr>
          <p:cNvPr id="6" name="TextBox 5">
            <a:extLst>
              <a:ext uri="{FF2B5EF4-FFF2-40B4-BE49-F238E27FC236}">
                <a16:creationId xmlns:a16="http://schemas.microsoft.com/office/drawing/2014/main" id="{2118C4F7-EDEB-4072-8AC6-C6D6278D00AD}"/>
              </a:ext>
            </a:extLst>
          </p:cNvPr>
          <p:cNvSpPr txBox="1"/>
          <p:nvPr/>
        </p:nvSpPr>
        <p:spPr>
          <a:xfrm>
            <a:off x="374904" y="1264920"/>
            <a:ext cx="10643616" cy="2031325"/>
          </a:xfrm>
          <a:prstGeom prst="rect">
            <a:avLst/>
          </a:prstGeom>
          <a:noFill/>
        </p:spPr>
        <p:txBody>
          <a:bodyPr wrap="square" rtlCol="0">
            <a:spAutoFit/>
          </a:bodyPr>
          <a:lstStyle/>
          <a:p>
            <a:r>
              <a:rPr lang="en-US" dirty="0"/>
              <a:t>A common problem in electrical engineering involves determining the currents and voltages at various locations in resistor circuits. These problems are solved using Kirchhoff’s current and voltage rules. The current (or point) rule states that the algebraic sum of all currents entering a node must be zero. Write a </a:t>
            </a:r>
            <a:r>
              <a:rPr lang="en-US" dirty="0" err="1"/>
              <a:t>Matlab</a:t>
            </a:r>
            <a:r>
              <a:rPr lang="en-US" dirty="0"/>
              <a:t> program to find the current of the following circuit.</a:t>
            </a:r>
          </a:p>
          <a:p>
            <a:endParaRPr lang="en-US" dirty="0"/>
          </a:p>
          <a:p>
            <a:r>
              <a:rPr lang="en-US" dirty="0"/>
              <a:t>Given these assumptions, Kirchhoff’s current rule is applied at each node to yield</a:t>
            </a:r>
          </a:p>
          <a:p>
            <a:endParaRPr lang="en-US" dirty="0"/>
          </a:p>
        </p:txBody>
      </p:sp>
      <p:pic>
        <p:nvPicPr>
          <p:cNvPr id="9" name="Picture 8">
            <a:extLst>
              <a:ext uri="{FF2B5EF4-FFF2-40B4-BE49-F238E27FC236}">
                <a16:creationId xmlns:a16="http://schemas.microsoft.com/office/drawing/2014/main" id="{8168F084-CC7D-4DD8-8773-737D1DF052F3}"/>
              </a:ext>
            </a:extLst>
          </p:cNvPr>
          <p:cNvPicPr>
            <a:picLocks noChangeAspect="1"/>
          </p:cNvPicPr>
          <p:nvPr/>
        </p:nvPicPr>
        <p:blipFill>
          <a:blip r:embed="rId2"/>
          <a:stretch>
            <a:fillRect/>
          </a:stretch>
        </p:blipFill>
        <p:spPr>
          <a:xfrm>
            <a:off x="1281170" y="3604285"/>
            <a:ext cx="4493048" cy="2293326"/>
          </a:xfrm>
          <a:prstGeom prst="rect">
            <a:avLst/>
          </a:prstGeom>
        </p:spPr>
      </p:pic>
      <p:pic>
        <p:nvPicPr>
          <p:cNvPr id="10" name="Picture 9">
            <a:extLst>
              <a:ext uri="{FF2B5EF4-FFF2-40B4-BE49-F238E27FC236}">
                <a16:creationId xmlns:a16="http://schemas.microsoft.com/office/drawing/2014/main" id="{74B28F4E-11B0-4839-BF8E-84DB6E06E203}"/>
              </a:ext>
            </a:extLst>
          </p:cNvPr>
          <p:cNvPicPr>
            <a:picLocks noChangeAspect="1"/>
          </p:cNvPicPr>
          <p:nvPr/>
        </p:nvPicPr>
        <p:blipFill>
          <a:blip r:embed="rId3"/>
          <a:stretch>
            <a:fillRect/>
          </a:stretch>
        </p:blipFill>
        <p:spPr>
          <a:xfrm>
            <a:off x="6708512" y="3604284"/>
            <a:ext cx="4493048" cy="2200299"/>
          </a:xfrm>
          <a:prstGeom prst="rect">
            <a:avLst/>
          </a:prstGeom>
        </p:spPr>
      </p:pic>
    </p:spTree>
    <p:extLst>
      <p:ext uri="{BB962C8B-B14F-4D97-AF65-F5344CB8AC3E}">
        <p14:creationId xmlns:p14="http://schemas.microsoft.com/office/powerpoint/2010/main" val="21410044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0" y="46729"/>
            <a:ext cx="12192000" cy="1188720"/>
          </a:xfrm>
        </p:spPr>
        <p:txBody>
          <a:bodyPr/>
          <a:lstStyle/>
          <a:p>
            <a:r>
              <a:rPr lang="en-US" altLang="en-US" dirty="0"/>
              <a:t>Case Study – currents and voltages in circuits</a:t>
            </a:r>
            <a:endParaRPr lang="en-US" dirty="0"/>
          </a:p>
        </p:txBody>
      </p:sp>
      <p:sp>
        <p:nvSpPr>
          <p:cNvPr id="6" name="TextBox 5">
            <a:extLst>
              <a:ext uri="{FF2B5EF4-FFF2-40B4-BE49-F238E27FC236}">
                <a16:creationId xmlns:a16="http://schemas.microsoft.com/office/drawing/2014/main" id="{2118C4F7-EDEB-4072-8AC6-C6D6278D00AD}"/>
              </a:ext>
            </a:extLst>
          </p:cNvPr>
          <p:cNvSpPr txBox="1"/>
          <p:nvPr/>
        </p:nvSpPr>
        <p:spPr>
          <a:xfrm>
            <a:off x="192025" y="624962"/>
            <a:ext cx="10643616" cy="5355312"/>
          </a:xfrm>
          <a:prstGeom prst="rect">
            <a:avLst/>
          </a:prstGeom>
          <a:noFill/>
        </p:spPr>
        <p:txBody>
          <a:bodyPr wrap="square" rtlCol="0">
            <a:spAutoFit/>
          </a:bodyPr>
          <a:lstStyle/>
          <a:p>
            <a:endParaRPr lang="en-US" dirty="0"/>
          </a:p>
          <a:p>
            <a:r>
              <a:rPr lang="en-US" dirty="0"/>
              <a:t>Given these assumptions, Kirchhoff’s current rule is applied at each node to yield</a:t>
            </a:r>
          </a:p>
          <a:p>
            <a:endParaRPr lang="en-US" dirty="0"/>
          </a:p>
          <a:p>
            <a:r>
              <a:rPr lang="en-US" dirty="0"/>
              <a:t>i</a:t>
            </a:r>
            <a:r>
              <a:rPr lang="en-US" baseline="-25000" dirty="0"/>
              <a:t>12</a:t>
            </a:r>
            <a:r>
              <a:rPr lang="en-US" dirty="0"/>
              <a:t> + i</a:t>
            </a:r>
            <a:r>
              <a:rPr lang="en-US" baseline="-25000" dirty="0"/>
              <a:t>52</a:t>
            </a:r>
            <a:r>
              <a:rPr lang="en-US" dirty="0"/>
              <a:t> + i</a:t>
            </a:r>
            <a:r>
              <a:rPr lang="en-US" baseline="-25000" dirty="0"/>
              <a:t>32</a:t>
            </a:r>
            <a:r>
              <a:rPr lang="en-US" dirty="0"/>
              <a:t> = 0</a:t>
            </a:r>
          </a:p>
          <a:p>
            <a:r>
              <a:rPr lang="en-US" dirty="0"/>
              <a:t>i</a:t>
            </a:r>
            <a:r>
              <a:rPr lang="en-US" baseline="-25000" dirty="0"/>
              <a:t>65</a:t>
            </a:r>
            <a:r>
              <a:rPr lang="en-US" dirty="0"/>
              <a:t> − i</a:t>
            </a:r>
            <a:r>
              <a:rPr lang="en-US" baseline="-25000" dirty="0"/>
              <a:t>52</a:t>
            </a:r>
            <a:r>
              <a:rPr lang="en-US" dirty="0"/>
              <a:t> − i</a:t>
            </a:r>
            <a:r>
              <a:rPr lang="en-US" baseline="-25000" dirty="0"/>
              <a:t>54</a:t>
            </a:r>
            <a:r>
              <a:rPr lang="en-US" dirty="0"/>
              <a:t> = 0</a:t>
            </a:r>
          </a:p>
          <a:p>
            <a:r>
              <a:rPr lang="en-US" dirty="0"/>
              <a:t>i</a:t>
            </a:r>
            <a:r>
              <a:rPr lang="en-US" baseline="-25000" dirty="0"/>
              <a:t>43</a:t>
            </a:r>
            <a:r>
              <a:rPr lang="en-US" dirty="0"/>
              <a:t> − i</a:t>
            </a:r>
            <a:r>
              <a:rPr lang="en-US" baseline="-25000" dirty="0"/>
              <a:t>32</a:t>
            </a:r>
            <a:r>
              <a:rPr lang="en-US" dirty="0"/>
              <a:t> = 0</a:t>
            </a:r>
          </a:p>
          <a:p>
            <a:r>
              <a:rPr lang="en-US" dirty="0"/>
              <a:t>i</a:t>
            </a:r>
            <a:r>
              <a:rPr lang="en-US" baseline="-25000" dirty="0"/>
              <a:t>54</a:t>
            </a:r>
            <a:r>
              <a:rPr lang="en-US" dirty="0"/>
              <a:t> − i</a:t>
            </a:r>
            <a:r>
              <a:rPr lang="en-US" baseline="-25000" dirty="0"/>
              <a:t>43</a:t>
            </a:r>
            <a:r>
              <a:rPr lang="en-US" dirty="0"/>
              <a:t> = 0</a:t>
            </a:r>
          </a:p>
          <a:p>
            <a:endParaRPr lang="en-US" dirty="0"/>
          </a:p>
          <a:p>
            <a:r>
              <a:rPr lang="en-US" dirty="0"/>
              <a:t>Application of the voltage rule to each of the two loops gives</a:t>
            </a:r>
          </a:p>
          <a:p>
            <a:endParaRPr lang="en-US" dirty="0"/>
          </a:p>
          <a:p>
            <a:r>
              <a:rPr lang="en-US" dirty="0"/>
              <a:t>−i</a:t>
            </a:r>
            <a:r>
              <a:rPr lang="en-US" baseline="-25000" dirty="0"/>
              <a:t>54</a:t>
            </a:r>
            <a:r>
              <a:rPr lang="en-US" dirty="0"/>
              <a:t>R</a:t>
            </a:r>
            <a:r>
              <a:rPr lang="en-US" baseline="-25000" dirty="0"/>
              <a:t>54</a:t>
            </a:r>
            <a:r>
              <a:rPr lang="en-US" dirty="0"/>
              <a:t> − i</a:t>
            </a:r>
            <a:r>
              <a:rPr lang="en-US" baseline="-25000" dirty="0"/>
              <a:t>43</a:t>
            </a:r>
            <a:r>
              <a:rPr lang="en-US" dirty="0"/>
              <a:t>R</a:t>
            </a:r>
            <a:r>
              <a:rPr lang="en-US" baseline="-25000" dirty="0"/>
              <a:t>43</a:t>
            </a:r>
            <a:r>
              <a:rPr lang="en-US" dirty="0"/>
              <a:t> − i</a:t>
            </a:r>
            <a:r>
              <a:rPr lang="en-US" baseline="-25000" dirty="0"/>
              <a:t>32</a:t>
            </a:r>
            <a:r>
              <a:rPr lang="en-US" dirty="0"/>
              <a:t>R</a:t>
            </a:r>
            <a:r>
              <a:rPr lang="en-US" baseline="-25000" dirty="0"/>
              <a:t>32 </a:t>
            </a:r>
            <a:r>
              <a:rPr lang="en-US" dirty="0"/>
              <a:t>+ i</a:t>
            </a:r>
            <a:r>
              <a:rPr lang="en-US" baseline="-25000" dirty="0"/>
              <a:t>52</a:t>
            </a:r>
            <a:r>
              <a:rPr lang="en-US" dirty="0"/>
              <a:t>R</a:t>
            </a:r>
            <a:r>
              <a:rPr lang="en-US" baseline="-25000" dirty="0"/>
              <a:t>52</a:t>
            </a:r>
            <a:r>
              <a:rPr lang="en-US" dirty="0"/>
              <a:t> = 0</a:t>
            </a:r>
          </a:p>
          <a:p>
            <a:r>
              <a:rPr lang="en-US" dirty="0"/>
              <a:t>−i</a:t>
            </a:r>
            <a:r>
              <a:rPr lang="en-US" baseline="-25000" dirty="0"/>
              <a:t>65</a:t>
            </a:r>
            <a:r>
              <a:rPr lang="en-US" dirty="0"/>
              <a:t>R</a:t>
            </a:r>
            <a:r>
              <a:rPr lang="en-US" baseline="-25000" dirty="0"/>
              <a:t>65</a:t>
            </a:r>
            <a:r>
              <a:rPr lang="en-US" dirty="0"/>
              <a:t> − i</a:t>
            </a:r>
            <a:r>
              <a:rPr lang="en-US" baseline="-25000" dirty="0"/>
              <a:t>52</a:t>
            </a:r>
            <a:r>
              <a:rPr lang="en-US" dirty="0"/>
              <a:t>R</a:t>
            </a:r>
            <a:r>
              <a:rPr lang="en-US" baseline="-25000" dirty="0"/>
              <a:t>52</a:t>
            </a:r>
            <a:r>
              <a:rPr lang="en-US" dirty="0"/>
              <a:t> + i</a:t>
            </a:r>
            <a:r>
              <a:rPr lang="en-US" baseline="-25000" dirty="0"/>
              <a:t>12</a:t>
            </a:r>
            <a:r>
              <a:rPr lang="en-US" dirty="0"/>
              <a:t>R</a:t>
            </a:r>
            <a:r>
              <a:rPr lang="en-US" baseline="-25000" dirty="0"/>
              <a:t>12</a:t>
            </a:r>
            <a:r>
              <a:rPr lang="en-US" dirty="0"/>
              <a:t> − 200 = 0</a:t>
            </a:r>
          </a:p>
          <a:p>
            <a:endParaRPr lang="en-US" dirty="0"/>
          </a:p>
          <a:p>
            <a:r>
              <a:rPr lang="en-US" dirty="0"/>
              <a:t>or, substituting the resistances from Fig. 8.9 and bringing constants to the right-hand side,</a:t>
            </a:r>
          </a:p>
          <a:p>
            <a:endParaRPr lang="en-US" dirty="0"/>
          </a:p>
          <a:p>
            <a:r>
              <a:rPr lang="en-US" dirty="0"/>
              <a:t>−15i</a:t>
            </a:r>
            <a:r>
              <a:rPr lang="en-US" baseline="-25000" dirty="0"/>
              <a:t>54</a:t>
            </a:r>
            <a:r>
              <a:rPr lang="en-US" dirty="0"/>
              <a:t> − 5i</a:t>
            </a:r>
            <a:r>
              <a:rPr lang="en-US" baseline="-25000" dirty="0"/>
              <a:t>43</a:t>
            </a:r>
            <a:r>
              <a:rPr lang="en-US" dirty="0"/>
              <a:t> − 10i</a:t>
            </a:r>
            <a:r>
              <a:rPr lang="en-US" baseline="-25000" dirty="0"/>
              <a:t>32</a:t>
            </a:r>
            <a:r>
              <a:rPr lang="en-US" dirty="0"/>
              <a:t> + 10i</a:t>
            </a:r>
            <a:r>
              <a:rPr lang="en-US" baseline="-25000" dirty="0"/>
              <a:t>52</a:t>
            </a:r>
            <a:r>
              <a:rPr lang="en-US" dirty="0"/>
              <a:t> = 0</a:t>
            </a:r>
          </a:p>
          <a:p>
            <a:r>
              <a:rPr lang="en-US" dirty="0"/>
              <a:t>−20i</a:t>
            </a:r>
            <a:r>
              <a:rPr lang="en-US" baseline="-25000" dirty="0"/>
              <a:t>65</a:t>
            </a:r>
            <a:r>
              <a:rPr lang="en-US" dirty="0"/>
              <a:t> − 10i</a:t>
            </a:r>
            <a:r>
              <a:rPr lang="en-US" baseline="-25000" dirty="0"/>
              <a:t>52</a:t>
            </a:r>
            <a:r>
              <a:rPr lang="en-US" dirty="0"/>
              <a:t> + 5i</a:t>
            </a:r>
            <a:r>
              <a:rPr lang="en-US" baseline="-25000" dirty="0"/>
              <a:t>12</a:t>
            </a:r>
            <a:r>
              <a:rPr lang="en-US" dirty="0"/>
              <a:t> = 200</a:t>
            </a:r>
          </a:p>
          <a:p>
            <a:endParaRPr lang="en-US" dirty="0"/>
          </a:p>
          <a:p>
            <a:r>
              <a:rPr lang="en-US" dirty="0"/>
              <a:t>The six equations can be written compactly in a matrix as,</a:t>
            </a:r>
          </a:p>
        </p:txBody>
      </p:sp>
      <p:pic>
        <p:nvPicPr>
          <p:cNvPr id="9" name="Picture 8">
            <a:extLst>
              <a:ext uri="{FF2B5EF4-FFF2-40B4-BE49-F238E27FC236}">
                <a16:creationId xmlns:a16="http://schemas.microsoft.com/office/drawing/2014/main" id="{8168F084-CC7D-4DD8-8773-737D1DF052F3}"/>
              </a:ext>
            </a:extLst>
          </p:cNvPr>
          <p:cNvPicPr>
            <a:picLocks noChangeAspect="1"/>
          </p:cNvPicPr>
          <p:nvPr/>
        </p:nvPicPr>
        <p:blipFill>
          <a:blip r:embed="rId2"/>
          <a:stretch>
            <a:fillRect/>
          </a:stretch>
        </p:blipFill>
        <p:spPr>
          <a:xfrm>
            <a:off x="8781427" y="2637051"/>
            <a:ext cx="3103146" cy="1583897"/>
          </a:xfrm>
          <a:prstGeom prst="rect">
            <a:avLst/>
          </a:prstGeom>
        </p:spPr>
      </p:pic>
      <p:pic>
        <p:nvPicPr>
          <p:cNvPr id="10" name="Picture 9">
            <a:extLst>
              <a:ext uri="{FF2B5EF4-FFF2-40B4-BE49-F238E27FC236}">
                <a16:creationId xmlns:a16="http://schemas.microsoft.com/office/drawing/2014/main" id="{74B28F4E-11B0-4839-BF8E-84DB6E06E203}"/>
              </a:ext>
            </a:extLst>
          </p:cNvPr>
          <p:cNvPicPr>
            <a:picLocks noChangeAspect="1"/>
          </p:cNvPicPr>
          <p:nvPr/>
        </p:nvPicPr>
        <p:blipFill>
          <a:blip r:embed="rId3"/>
          <a:stretch>
            <a:fillRect/>
          </a:stretch>
        </p:blipFill>
        <p:spPr>
          <a:xfrm>
            <a:off x="8781427" y="1063977"/>
            <a:ext cx="3086013" cy="1511257"/>
          </a:xfrm>
          <a:prstGeom prst="rect">
            <a:avLst/>
          </a:prstGeom>
        </p:spPr>
      </p:pic>
      <p:pic>
        <p:nvPicPr>
          <p:cNvPr id="2" name="Picture 1">
            <a:extLst>
              <a:ext uri="{FF2B5EF4-FFF2-40B4-BE49-F238E27FC236}">
                <a16:creationId xmlns:a16="http://schemas.microsoft.com/office/drawing/2014/main" id="{4B73F0D9-0601-4E65-A071-4B02A8FFD7AD}"/>
              </a:ext>
            </a:extLst>
          </p:cNvPr>
          <p:cNvPicPr>
            <a:picLocks noChangeAspect="1"/>
          </p:cNvPicPr>
          <p:nvPr/>
        </p:nvPicPr>
        <p:blipFill rotWithShape="1">
          <a:blip r:embed="rId4"/>
          <a:srcRect l="21714" t="30033" r="38714" b="30039"/>
          <a:stretch/>
        </p:blipFill>
        <p:spPr>
          <a:xfrm>
            <a:off x="7175427" y="4606661"/>
            <a:ext cx="4824548" cy="2037805"/>
          </a:xfrm>
          <a:prstGeom prst="rect">
            <a:avLst/>
          </a:prstGeom>
        </p:spPr>
      </p:pic>
    </p:spTree>
    <p:extLst>
      <p:ext uri="{BB962C8B-B14F-4D97-AF65-F5344CB8AC3E}">
        <p14:creationId xmlns:p14="http://schemas.microsoft.com/office/powerpoint/2010/main" val="40849938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0" y="46729"/>
            <a:ext cx="12192000" cy="1188720"/>
          </a:xfrm>
        </p:spPr>
        <p:txBody>
          <a:bodyPr/>
          <a:lstStyle/>
          <a:p>
            <a:r>
              <a:rPr lang="en-US" dirty="0"/>
              <a:t>Example – problem 8.3</a:t>
            </a:r>
          </a:p>
        </p:txBody>
      </p:sp>
      <mc:AlternateContent xmlns:mc="http://schemas.openxmlformats.org/markup-compatibility/2006">
        <mc:Choice xmlns:a14="http://schemas.microsoft.com/office/drawing/2010/main" Requires="a14">
          <p:sp>
            <p:nvSpPr>
              <p:cNvPr id="3" name="TextBox 2">
                <a:extLst>
                  <a:ext uri="{FF2B5EF4-FFF2-40B4-BE49-F238E27FC236}">
                    <a16:creationId xmlns:a16="http://schemas.microsoft.com/office/drawing/2014/main" id="{18AABB22-1508-4DB8-B2A2-213C346BEF9F}"/>
                  </a:ext>
                </a:extLst>
              </p:cNvPr>
              <p:cNvSpPr txBox="1"/>
              <p:nvPr/>
            </p:nvSpPr>
            <p:spPr>
              <a:xfrm>
                <a:off x="383177" y="1235449"/>
                <a:ext cx="10833463" cy="2862322"/>
              </a:xfrm>
              <a:prstGeom prst="rect">
                <a:avLst/>
              </a:prstGeom>
              <a:noFill/>
            </p:spPr>
            <p:txBody>
              <a:bodyPr wrap="square" rtlCol="0">
                <a:spAutoFit/>
              </a:bodyPr>
              <a:lstStyle/>
              <a:p>
                <a:r>
                  <a:rPr lang="en-US" dirty="0"/>
                  <a:t>Write the following set of equations in matrix form:</a:t>
                </a:r>
              </a:p>
              <a:p>
                <a:endParaRPr lang="en-US" dirty="0"/>
              </a:p>
              <a:p>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50=5</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3</m:t>
                          </m:r>
                        </m:sub>
                      </m:sSub>
                      <m:r>
                        <a:rPr lang="en-US" b="0" i="1" smtClean="0">
                          <a:latin typeface="Cambria Math" panose="02040503050406030204" pitchFamily="18" charset="0"/>
                        </a:rPr>
                        <m:t>−7</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2</m:t>
                          </m:r>
                        </m:sub>
                      </m:sSub>
                    </m:oMath>
                  </m:oMathPara>
                </a14:m>
                <a:endParaRPr lang="en-US" b="0" dirty="0"/>
              </a:p>
              <a:p>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4</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2</m:t>
                          </m:r>
                        </m:sub>
                      </m:sSub>
                      <m:r>
                        <a:rPr lang="en-US" b="0" i="1" smtClean="0">
                          <a:latin typeface="Cambria Math" panose="02040503050406030204" pitchFamily="18" charset="0"/>
                        </a:rPr>
                        <m:t>+7</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3</m:t>
                          </m:r>
                        </m:sub>
                      </m:sSub>
                      <m:r>
                        <a:rPr lang="en-US" b="0" i="1" smtClean="0">
                          <a:latin typeface="Cambria Math" panose="02040503050406030204" pitchFamily="18" charset="0"/>
                        </a:rPr>
                        <m:t>+30=0</m:t>
                      </m:r>
                    </m:oMath>
                  </m:oMathPara>
                </a14:m>
                <a:endParaRPr lang="en-US" b="0" dirty="0"/>
              </a:p>
              <a:p>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1</m:t>
                          </m:r>
                        </m:sub>
                      </m:sSub>
                      <m:r>
                        <a:rPr lang="en-US" b="0" i="1" smtClean="0">
                          <a:latin typeface="Cambria Math" panose="02040503050406030204" pitchFamily="18" charset="0"/>
                        </a:rPr>
                        <m:t>−7</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3</m:t>
                          </m:r>
                        </m:sub>
                      </m:sSub>
                      <m:r>
                        <a:rPr lang="en-US" b="0" i="1" smtClean="0">
                          <a:latin typeface="Cambria Math" panose="02040503050406030204" pitchFamily="18" charset="0"/>
                        </a:rPr>
                        <m:t>=40 −3</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2</m:t>
                          </m:r>
                        </m:sub>
                      </m:sSub>
                      <m:r>
                        <a:rPr lang="en-US" b="0" i="1" smtClean="0">
                          <a:latin typeface="Cambria Math" panose="02040503050406030204" pitchFamily="18" charset="0"/>
                        </a:rPr>
                        <m:t>+5 </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1</m:t>
                          </m:r>
                        </m:sub>
                      </m:sSub>
                    </m:oMath>
                  </m:oMathPara>
                </a14:m>
                <a:endParaRPr lang="en-US" b="0" dirty="0"/>
              </a:p>
              <a:p>
                <a:endParaRPr lang="en-US" b="0" dirty="0"/>
              </a:p>
              <a:p>
                <a:endParaRPr lang="en-US" dirty="0"/>
              </a:p>
              <a:p>
                <a:endParaRPr lang="en-US" dirty="0"/>
              </a:p>
              <a:p>
                <a:endParaRPr lang="en-US" dirty="0"/>
              </a:p>
              <a:p>
                <a:r>
                  <a:rPr lang="en-US" dirty="0"/>
                  <a:t>Use </a:t>
                </a:r>
                <a:r>
                  <a:rPr lang="en-US" dirty="0" err="1"/>
                  <a:t>Matlab</a:t>
                </a:r>
                <a:r>
                  <a:rPr lang="en-US" dirty="0"/>
                  <a:t> to solve for the unknown.</a:t>
                </a:r>
              </a:p>
            </p:txBody>
          </p:sp>
        </mc:Choice>
        <mc:Fallback>
          <p:sp>
            <p:nvSpPr>
              <p:cNvPr id="3" name="TextBox 2">
                <a:extLst>
                  <a:ext uri="{FF2B5EF4-FFF2-40B4-BE49-F238E27FC236}">
                    <a16:creationId xmlns:a16="http://schemas.microsoft.com/office/drawing/2014/main" id="{18AABB22-1508-4DB8-B2A2-213C346BEF9F}"/>
                  </a:ext>
                </a:extLst>
              </p:cNvPr>
              <p:cNvSpPr txBox="1">
                <a:spLocks noRot="1" noChangeAspect="1" noMove="1" noResize="1" noEditPoints="1" noAdjustHandles="1" noChangeArrowheads="1" noChangeShapeType="1" noTextEdit="1"/>
              </p:cNvSpPr>
              <p:nvPr/>
            </p:nvSpPr>
            <p:spPr>
              <a:xfrm>
                <a:off x="383177" y="1235449"/>
                <a:ext cx="10833463" cy="2862322"/>
              </a:xfrm>
              <a:prstGeom prst="rect">
                <a:avLst/>
              </a:prstGeom>
              <a:blipFill>
                <a:blip r:embed="rId2"/>
                <a:stretch>
                  <a:fillRect l="-506" t="-1279" b="-2559"/>
                </a:stretch>
              </a:blipFill>
            </p:spPr>
            <p:txBody>
              <a:bodyPr/>
              <a:lstStyle/>
              <a:p>
                <a:r>
                  <a:rPr lang="en-US">
                    <a:noFill/>
                  </a:rPr>
                  <a:t> </a:t>
                </a:r>
              </a:p>
            </p:txBody>
          </p:sp>
        </mc:Fallback>
      </mc:AlternateContent>
    </p:spTree>
    <p:extLst>
      <p:ext uri="{BB962C8B-B14F-4D97-AF65-F5344CB8AC3E}">
        <p14:creationId xmlns:p14="http://schemas.microsoft.com/office/powerpoint/2010/main" val="33494973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p:txBody>
          <a:bodyPr/>
          <a:lstStyle/>
          <a:p>
            <a:r>
              <a:rPr lang="en-US" altLang="en-US" dirty="0"/>
              <a:t>Chapter Objectives</a:t>
            </a:r>
            <a:endParaRPr lang="en-US" dirty="0"/>
          </a:p>
        </p:txBody>
      </p:sp>
      <p:sp>
        <p:nvSpPr>
          <p:cNvPr id="3" name="Content Placeholder 2"/>
          <p:cNvSpPr>
            <a:spLocks noGrp="1"/>
          </p:cNvSpPr>
          <p:nvPr>
            <p:ph idx="1"/>
          </p:nvPr>
        </p:nvSpPr>
        <p:spPr>
          <a:xfrm>
            <a:off x="826477" y="1382151"/>
            <a:ext cx="10380784" cy="2164080"/>
          </a:xfrm>
        </p:spPr>
        <p:txBody>
          <a:bodyPr>
            <a:normAutofit lnSpcReduction="10000"/>
          </a:bodyPr>
          <a:lstStyle/>
          <a:p>
            <a:pPr marL="285750" indent="-285750">
              <a:buFont typeface="Arial" panose="020B0604020202020204" pitchFamily="34" charset="0"/>
              <a:buChar char="•"/>
            </a:pPr>
            <a:r>
              <a:rPr lang="en-US" altLang="en-US" sz="1800" dirty="0"/>
              <a:t>Understanding matrix notation.</a:t>
            </a:r>
          </a:p>
          <a:p>
            <a:pPr marL="285750" indent="-285750">
              <a:buFont typeface="Arial" panose="020B0604020202020204" pitchFamily="34" charset="0"/>
              <a:buChar char="•"/>
            </a:pPr>
            <a:r>
              <a:rPr lang="en-US" altLang="en-US" sz="1800" dirty="0"/>
              <a:t>Being able to identify the following types of matrices: identify, diagonal, symmetric, triangular, and </a:t>
            </a:r>
            <a:r>
              <a:rPr lang="en-US" altLang="en-US" sz="1800" dirty="0" err="1"/>
              <a:t>tridiagonal</a:t>
            </a:r>
            <a:r>
              <a:rPr lang="en-US" altLang="en-US" sz="1800" dirty="0"/>
              <a:t>.</a:t>
            </a:r>
          </a:p>
          <a:p>
            <a:pPr marL="285750" indent="-285750">
              <a:buFont typeface="Arial" panose="020B0604020202020204" pitchFamily="34" charset="0"/>
              <a:buChar char="•"/>
            </a:pPr>
            <a:r>
              <a:rPr lang="en-US" altLang="en-US" sz="1800" dirty="0"/>
              <a:t> Knowing how to represent a system of linear equations in matrix form.</a:t>
            </a:r>
          </a:p>
          <a:p>
            <a:pPr marL="285750" indent="-285750">
              <a:buFont typeface="Arial" panose="020B0604020202020204" pitchFamily="34" charset="0"/>
              <a:buChar char="•"/>
            </a:pPr>
            <a:r>
              <a:rPr lang="en-US" altLang="en-US" sz="1800" dirty="0"/>
              <a:t>Knowing how to solve linear algebraic equations with left division and matrix inversion in MATLAB.</a:t>
            </a:r>
          </a:p>
        </p:txBody>
      </p:sp>
    </p:spTree>
    <p:extLst>
      <p:ext uri="{BB962C8B-B14F-4D97-AF65-F5344CB8AC3E}">
        <p14:creationId xmlns:p14="http://schemas.microsoft.com/office/powerpoint/2010/main" val="138363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p:txBody>
          <a:bodyPr/>
          <a:lstStyle/>
          <a:p>
            <a:r>
              <a:rPr lang="en-US" altLang="en-US" dirty="0"/>
              <a:t>Overview, 1</a:t>
            </a:r>
            <a:endParaRPr lang="en-US" dirty="0"/>
          </a:p>
        </p:txBody>
      </p:sp>
      <p:sp>
        <p:nvSpPr>
          <p:cNvPr id="7" name="Content Placeholder 2"/>
          <p:cNvSpPr>
            <a:spLocks noGrp="1"/>
          </p:cNvSpPr>
          <p:nvPr>
            <p:ph idx="1"/>
          </p:nvPr>
        </p:nvSpPr>
        <p:spPr>
          <a:xfrm>
            <a:off x="1981200" y="1432560"/>
            <a:ext cx="8321040" cy="2194560"/>
          </a:xfrm>
        </p:spPr>
        <p:txBody>
          <a:bodyPr/>
          <a:lstStyle/>
          <a:p>
            <a:pPr>
              <a:spcBef>
                <a:spcPts val="1800"/>
              </a:spcBef>
            </a:pPr>
            <a:r>
              <a:rPr lang="en-US" altLang="en-US" sz="2800" dirty="0"/>
              <a:t>A </a:t>
            </a:r>
            <a:r>
              <a:rPr lang="en-US" altLang="en-US" sz="2800" i="1" dirty="0"/>
              <a:t>matrix</a:t>
            </a:r>
            <a:r>
              <a:rPr lang="en-US" altLang="en-US" sz="2800" dirty="0"/>
              <a:t> consists of a rectangular array of elements represented by a single symbol (example: [</a:t>
            </a:r>
            <a:r>
              <a:rPr lang="en-US" altLang="en-US" sz="2800" i="1" dirty="0"/>
              <a:t>A</a:t>
            </a:r>
            <a:r>
              <a:rPr lang="en-US" altLang="en-US" sz="2800" dirty="0"/>
              <a:t>]).</a:t>
            </a:r>
          </a:p>
          <a:p>
            <a:pPr>
              <a:spcBef>
                <a:spcPts val="1800"/>
              </a:spcBef>
            </a:pPr>
            <a:r>
              <a:rPr lang="en-US" altLang="en-US" sz="2800" dirty="0"/>
              <a:t>An individual entry of a matrix is an </a:t>
            </a:r>
            <a:r>
              <a:rPr lang="en-US" altLang="en-US" sz="2800" i="1" dirty="0"/>
              <a:t>element</a:t>
            </a:r>
            <a:r>
              <a:rPr lang="en-US" altLang="en-US" sz="2800" dirty="0"/>
              <a:t> (example: </a:t>
            </a:r>
            <a:r>
              <a:rPr lang="en-US" altLang="en-US" sz="2800" i="1" dirty="0"/>
              <a:t>a</a:t>
            </a:r>
            <a:r>
              <a:rPr lang="en-US" altLang="en-US" sz="2800" baseline="-25000" dirty="0"/>
              <a:t>23</a:t>
            </a:r>
            <a:r>
              <a:rPr lang="en-US" altLang="en-US" sz="2800" dirty="0"/>
              <a:t>)</a:t>
            </a:r>
          </a:p>
        </p:txBody>
      </p:sp>
      <p:pic>
        <p:nvPicPr>
          <p:cNvPr id="1029" name="Picture 3"/>
          <p:cNvPicPr>
            <a:picLocks noGrp="1" noChangeAspect="1" noChangeArrowheads="1"/>
          </p:cNvPicPr>
          <p:nvPr>
            <p:ph idx="17"/>
          </p:nvPr>
        </p:nvPicPr>
        <p:blipFill>
          <a:blip r:embed="rId2">
            <a:extLst>
              <a:ext uri="{28A0092B-C50C-407E-A947-70E740481C1C}">
                <a14:useLocalDpi xmlns:a14="http://schemas.microsoft.com/office/drawing/2010/main" val="0"/>
              </a:ext>
            </a:extLst>
          </a:blip>
          <a:srcRect/>
          <a:stretch>
            <a:fillRect/>
          </a:stretch>
        </p:blipFill>
        <p:spPr bwMode="auto">
          <a:xfrm>
            <a:off x="3866303" y="3657600"/>
            <a:ext cx="4459397" cy="29260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550474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p:txBody>
          <a:bodyPr/>
          <a:lstStyle/>
          <a:p>
            <a:r>
              <a:rPr lang="en-US" altLang="en-US" dirty="0"/>
              <a:t>Overview, 2</a:t>
            </a:r>
            <a:endParaRPr lang="en-US" dirty="0"/>
          </a:p>
        </p:txBody>
      </p:sp>
      <p:sp>
        <p:nvSpPr>
          <p:cNvPr id="3" name="Content Placeholder 2"/>
          <p:cNvSpPr>
            <a:spLocks noGrp="1"/>
          </p:cNvSpPr>
          <p:nvPr>
            <p:ph idx="1"/>
          </p:nvPr>
        </p:nvSpPr>
        <p:spPr>
          <a:xfrm>
            <a:off x="1981200" y="1432560"/>
            <a:ext cx="8412480" cy="5212080"/>
          </a:xfrm>
        </p:spPr>
        <p:txBody>
          <a:bodyPr/>
          <a:lstStyle/>
          <a:p>
            <a:pPr>
              <a:spcBef>
                <a:spcPts val="1200"/>
              </a:spcBef>
              <a:spcAft>
                <a:spcPts val="1200"/>
              </a:spcAft>
            </a:pPr>
            <a:r>
              <a:rPr lang="en-US" altLang="en-US" sz="2800" dirty="0"/>
              <a:t>A horizontal set of elements is called a </a:t>
            </a:r>
            <a:r>
              <a:rPr lang="en-US" altLang="en-US" sz="2800" i="1" dirty="0"/>
              <a:t>row</a:t>
            </a:r>
            <a:r>
              <a:rPr lang="en-US" altLang="en-US" sz="2800" dirty="0"/>
              <a:t> and a vertical set of elements is called a </a:t>
            </a:r>
            <a:r>
              <a:rPr lang="en-US" altLang="en-US" sz="2800" i="1" dirty="0"/>
              <a:t>column</a:t>
            </a:r>
            <a:r>
              <a:rPr lang="en-US" altLang="en-US" sz="2800" dirty="0"/>
              <a:t>.</a:t>
            </a:r>
          </a:p>
          <a:p>
            <a:pPr>
              <a:spcBef>
                <a:spcPts val="1200"/>
              </a:spcBef>
              <a:spcAft>
                <a:spcPts val="1200"/>
              </a:spcAft>
            </a:pPr>
            <a:r>
              <a:rPr lang="en-US" altLang="en-US" sz="2800" dirty="0"/>
              <a:t>The first subscript of an element indicates the row while the second indicates the column.</a:t>
            </a:r>
          </a:p>
          <a:p>
            <a:pPr>
              <a:spcBef>
                <a:spcPts val="1200"/>
              </a:spcBef>
              <a:spcAft>
                <a:spcPts val="1200"/>
              </a:spcAft>
            </a:pPr>
            <a:r>
              <a:rPr lang="en-US" altLang="en-US" sz="2800" dirty="0"/>
              <a:t>The size of a matrix is given as </a:t>
            </a:r>
            <a:r>
              <a:rPr lang="en-US" altLang="en-US" sz="2800" i="1" dirty="0"/>
              <a:t>m</a:t>
            </a:r>
            <a:r>
              <a:rPr lang="en-US" altLang="en-US" sz="2800" dirty="0"/>
              <a:t> rows by </a:t>
            </a:r>
            <a:r>
              <a:rPr lang="en-US" altLang="en-US" sz="2800" i="1" dirty="0"/>
              <a:t>n</a:t>
            </a:r>
            <a:r>
              <a:rPr lang="en-US" altLang="en-US" sz="2800" dirty="0"/>
              <a:t> columns, or simply </a:t>
            </a:r>
            <a:r>
              <a:rPr lang="en-US" altLang="en-US" sz="2800" i="1" dirty="0"/>
              <a:t>m</a:t>
            </a:r>
            <a:r>
              <a:rPr lang="en-US" altLang="en-US" sz="2800" dirty="0"/>
              <a:t> by </a:t>
            </a:r>
            <a:r>
              <a:rPr lang="en-US" altLang="en-US" sz="2800" i="1" dirty="0"/>
              <a:t>n</a:t>
            </a:r>
            <a:r>
              <a:rPr lang="en-US" altLang="en-US" sz="2800" dirty="0"/>
              <a:t> (or </a:t>
            </a:r>
            <a:r>
              <a:rPr lang="en-US" altLang="en-US" sz="2800" i="1" dirty="0"/>
              <a:t>m</a:t>
            </a:r>
            <a:r>
              <a:rPr lang="en-US" altLang="en-US" sz="2800" dirty="0"/>
              <a:t> x </a:t>
            </a:r>
            <a:r>
              <a:rPr lang="en-US" altLang="en-US" sz="2800" i="1" dirty="0"/>
              <a:t>n</a:t>
            </a:r>
            <a:r>
              <a:rPr lang="en-US" altLang="en-US" sz="2800" dirty="0"/>
              <a:t>).</a:t>
            </a:r>
          </a:p>
          <a:p>
            <a:pPr>
              <a:spcBef>
                <a:spcPts val="1200"/>
              </a:spcBef>
              <a:spcAft>
                <a:spcPts val="1200"/>
              </a:spcAft>
            </a:pPr>
            <a:r>
              <a:rPr lang="en-US" altLang="en-US" sz="2800" dirty="0"/>
              <a:t>1 x </a:t>
            </a:r>
            <a:r>
              <a:rPr lang="en-US" altLang="en-US" sz="2800" i="1" dirty="0"/>
              <a:t>n</a:t>
            </a:r>
            <a:r>
              <a:rPr lang="en-US" altLang="en-US" sz="2800" dirty="0"/>
              <a:t> matrices are </a:t>
            </a:r>
            <a:r>
              <a:rPr lang="en-US" altLang="en-US" sz="2800" i="1" dirty="0"/>
              <a:t>row vectors</a:t>
            </a:r>
            <a:r>
              <a:rPr lang="en-US" altLang="en-US" sz="2800" dirty="0"/>
              <a:t>.</a:t>
            </a:r>
          </a:p>
          <a:p>
            <a:pPr>
              <a:spcBef>
                <a:spcPts val="1200"/>
              </a:spcBef>
              <a:spcAft>
                <a:spcPts val="1200"/>
              </a:spcAft>
            </a:pPr>
            <a:r>
              <a:rPr lang="en-US" altLang="en-US" sz="2800" i="1" dirty="0"/>
              <a:t>m</a:t>
            </a:r>
            <a:r>
              <a:rPr lang="en-US" altLang="en-US" sz="2800" dirty="0"/>
              <a:t> x 1 matrices are </a:t>
            </a:r>
            <a:r>
              <a:rPr lang="en-US" altLang="en-US" sz="2800" i="1" dirty="0"/>
              <a:t>column vectors.</a:t>
            </a:r>
            <a:endParaRPr lang="en-US" altLang="en-US" sz="2800" dirty="0"/>
          </a:p>
        </p:txBody>
      </p:sp>
    </p:spTree>
    <p:extLst>
      <p:ext uri="{BB962C8B-B14F-4D97-AF65-F5344CB8AC3E}">
        <p14:creationId xmlns:p14="http://schemas.microsoft.com/office/powerpoint/2010/main" val="4497687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p:txBody>
          <a:bodyPr/>
          <a:lstStyle/>
          <a:p>
            <a:r>
              <a:rPr lang="en-US" altLang="en-US" dirty="0"/>
              <a:t>Special Matrices</a:t>
            </a:r>
            <a:endParaRPr lang="en-US" dirty="0"/>
          </a:p>
        </p:txBody>
      </p:sp>
      <p:sp>
        <p:nvSpPr>
          <p:cNvPr id="3" name="Content Placeholder 2"/>
          <p:cNvSpPr>
            <a:spLocks noGrp="1"/>
          </p:cNvSpPr>
          <p:nvPr>
            <p:ph idx="1"/>
          </p:nvPr>
        </p:nvSpPr>
        <p:spPr>
          <a:xfrm>
            <a:off x="1981200" y="1432560"/>
            <a:ext cx="8229600" cy="1645920"/>
          </a:xfrm>
        </p:spPr>
        <p:txBody>
          <a:bodyPr/>
          <a:lstStyle/>
          <a:p>
            <a:r>
              <a:rPr lang="en-US" altLang="en-US" sz="2800" dirty="0"/>
              <a:t>Matrices where </a:t>
            </a:r>
            <a:r>
              <a:rPr lang="en-US" altLang="en-US" sz="2800" i="1" dirty="0"/>
              <a:t>m</a:t>
            </a:r>
            <a:r>
              <a:rPr lang="en-US" altLang="en-US" sz="2800" dirty="0"/>
              <a:t>=</a:t>
            </a:r>
            <a:r>
              <a:rPr lang="en-US" altLang="en-US" sz="2800" i="1" dirty="0"/>
              <a:t>n</a:t>
            </a:r>
            <a:r>
              <a:rPr lang="en-US" altLang="en-US" sz="2800" dirty="0"/>
              <a:t> are called </a:t>
            </a:r>
            <a:r>
              <a:rPr lang="en-US" altLang="en-US" sz="2800" i="1" dirty="0"/>
              <a:t>square matrices</a:t>
            </a:r>
            <a:r>
              <a:rPr lang="en-US" altLang="en-US" sz="2800" dirty="0"/>
              <a:t>.</a:t>
            </a:r>
          </a:p>
          <a:p>
            <a:r>
              <a:rPr lang="en-US" altLang="en-US" sz="2800" dirty="0"/>
              <a:t>There are a number of special forms of square matrices:</a:t>
            </a:r>
          </a:p>
        </p:txBody>
      </p:sp>
      <mc:AlternateContent xmlns:mc="http://schemas.openxmlformats.org/markup-compatibility/2006" xmlns:a14="http://schemas.microsoft.com/office/drawing/2010/main">
        <mc:Choice Requires="a14">
          <p:sp>
            <p:nvSpPr>
              <p:cNvPr id="6" name="Content Placeholder 3"/>
              <p:cNvSpPr>
                <a:spLocks noGrp="1"/>
              </p:cNvSpPr>
              <p:nvPr>
                <p:ph idx="17"/>
              </p:nvPr>
            </p:nvSpPr>
            <p:spPr>
              <a:xfrm>
                <a:off x="1981200" y="3078480"/>
                <a:ext cx="2377440" cy="1554480"/>
              </a:xfrm>
            </p:spPr>
            <p:txBody>
              <a:bodyPr/>
              <a:lstStyle/>
              <a:p>
                <a:pPr algn="ctr"/>
                <a:r>
                  <a:rPr lang="en-US" sz="2000" dirty="0"/>
                  <a:t>Symmetric</a:t>
                </a:r>
              </a:p>
              <a:p>
                <a:pPr algn="ctr"/>
                <a14:m>
                  <m:oMathPara xmlns:m="http://schemas.openxmlformats.org/officeDocument/2006/math">
                    <m:oMathParaPr>
                      <m:jc m:val="centerGroup"/>
                    </m:oMathParaPr>
                    <m:oMath xmlns:m="http://schemas.openxmlformats.org/officeDocument/2006/math">
                      <m:d>
                        <m:dPr>
                          <m:begChr m:val="["/>
                          <m:endChr m:val="]"/>
                          <m:ctrlPr>
                            <a:rPr lang="en-US" sz="2000" i="1">
                              <a:latin typeface="Cambria Math" panose="02040503050406030204" pitchFamily="18" charset="0"/>
                            </a:rPr>
                          </m:ctrlPr>
                        </m:dPr>
                        <m:e>
                          <m:r>
                            <a:rPr lang="en-US" sz="2000" i="1">
                              <a:latin typeface="Cambria Math"/>
                            </a:rPr>
                            <m:t>𝐴</m:t>
                          </m:r>
                        </m:e>
                      </m:d>
                      <m:r>
                        <a:rPr lang="en-US" sz="2000" i="1">
                          <a:latin typeface="Cambria Math"/>
                        </a:rPr>
                        <m:t>=</m:t>
                      </m:r>
                      <m:d>
                        <m:dPr>
                          <m:begChr m:val="["/>
                          <m:endChr m:val="]"/>
                          <m:ctrlPr>
                            <a:rPr lang="en-US" sz="2000" i="1">
                              <a:latin typeface="Cambria Math" panose="02040503050406030204" pitchFamily="18" charset="0"/>
                            </a:rPr>
                          </m:ctrlPr>
                        </m:dPr>
                        <m:e>
                          <m:m>
                            <m:mPr>
                              <m:mcs>
                                <m:mc>
                                  <m:mcPr>
                                    <m:count m:val="3"/>
                                    <m:mcJc m:val="center"/>
                                  </m:mcPr>
                                </m:mc>
                              </m:mcs>
                              <m:ctrlPr>
                                <a:rPr lang="en-US" sz="2000" i="1">
                                  <a:latin typeface="Cambria Math" panose="02040503050406030204" pitchFamily="18" charset="0"/>
                                </a:rPr>
                              </m:ctrlPr>
                            </m:mPr>
                            <m:mr>
                              <m:e>
                                <m:r>
                                  <m:rPr>
                                    <m:brk m:alnAt="7"/>
                                  </m:rPr>
                                  <a:rPr lang="en-US" sz="2000" i="1">
                                    <a:latin typeface="Cambria Math"/>
                                  </a:rPr>
                                  <m:t>5</m:t>
                                </m:r>
                              </m:e>
                              <m:e>
                                <m:r>
                                  <a:rPr lang="en-US" sz="2000" i="1">
                                    <a:latin typeface="Cambria Math"/>
                                  </a:rPr>
                                  <m:t>1</m:t>
                                </m:r>
                              </m:e>
                              <m:e>
                                <m:r>
                                  <a:rPr lang="en-US" sz="2000" i="1">
                                    <a:latin typeface="Cambria Math"/>
                                  </a:rPr>
                                  <m:t>2</m:t>
                                </m:r>
                              </m:e>
                            </m:mr>
                            <m:mr>
                              <m:e>
                                <m:r>
                                  <a:rPr lang="en-US" sz="2000" i="1">
                                    <a:latin typeface="Cambria Math"/>
                                  </a:rPr>
                                  <m:t>1</m:t>
                                </m:r>
                              </m:e>
                              <m:e>
                                <m:r>
                                  <a:rPr lang="en-US" sz="2000" i="1">
                                    <a:latin typeface="Cambria Math"/>
                                  </a:rPr>
                                  <m:t>3</m:t>
                                </m:r>
                              </m:e>
                              <m:e>
                                <m:r>
                                  <a:rPr lang="en-US" sz="2000" i="1">
                                    <a:latin typeface="Cambria Math"/>
                                  </a:rPr>
                                  <m:t>7</m:t>
                                </m:r>
                              </m:e>
                            </m:mr>
                            <m:mr>
                              <m:e>
                                <m:r>
                                  <a:rPr lang="en-US" sz="2000" i="1">
                                    <a:latin typeface="Cambria Math"/>
                                  </a:rPr>
                                  <m:t>2</m:t>
                                </m:r>
                              </m:e>
                              <m:e>
                                <m:r>
                                  <a:rPr lang="en-US" sz="2000" i="1">
                                    <a:latin typeface="Cambria Math"/>
                                  </a:rPr>
                                  <m:t>7</m:t>
                                </m:r>
                              </m:e>
                              <m:e>
                                <m:r>
                                  <a:rPr lang="en-US" sz="2000" i="1">
                                    <a:latin typeface="Cambria Math"/>
                                  </a:rPr>
                                  <m:t>8</m:t>
                                </m:r>
                              </m:e>
                            </m:mr>
                          </m:m>
                        </m:e>
                      </m:d>
                    </m:oMath>
                  </m:oMathPara>
                </a14:m>
                <a:endParaRPr lang="en-US" sz="2000" dirty="0"/>
              </a:p>
            </p:txBody>
          </p:sp>
        </mc:Choice>
        <mc:Fallback xmlns="">
          <p:sp>
            <p:nvSpPr>
              <p:cNvPr id="6" name="Content Placeholder 3"/>
              <p:cNvSpPr>
                <a:spLocks noGrp="1" noRot="1" noChangeAspect="1" noMove="1" noResize="1" noEditPoints="1" noAdjustHandles="1" noChangeArrowheads="1" noChangeShapeType="1" noTextEdit="1"/>
              </p:cNvSpPr>
              <p:nvPr>
                <p:ph idx="17"/>
              </p:nvPr>
            </p:nvSpPr>
            <p:spPr>
              <a:xfrm>
                <a:off x="1981200" y="3078480"/>
                <a:ext cx="2377440" cy="1554480"/>
              </a:xfrm>
              <a:blipFill>
                <a:blip r:embed="rId2"/>
                <a:stretch>
                  <a:fillRect t="-3529"/>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 name="Content Placeholder 4"/>
              <p:cNvSpPr>
                <a:spLocks noGrp="1"/>
              </p:cNvSpPr>
              <p:nvPr>
                <p:ph idx="18"/>
              </p:nvPr>
            </p:nvSpPr>
            <p:spPr>
              <a:xfrm>
                <a:off x="4724400" y="3078480"/>
                <a:ext cx="2651760" cy="1554480"/>
              </a:xfrm>
            </p:spPr>
            <p:txBody>
              <a:bodyPr/>
              <a:lstStyle/>
              <a:p>
                <a:pPr algn="ctr"/>
                <a:r>
                  <a:rPr lang="en-US" sz="2000" dirty="0"/>
                  <a:t>Diagonal</a:t>
                </a:r>
              </a:p>
              <a:p>
                <a:pPr algn="ctr"/>
                <a14:m>
                  <m:oMathPara xmlns:m="http://schemas.openxmlformats.org/officeDocument/2006/math">
                    <m:oMathParaPr>
                      <m:jc m:val="centerGroup"/>
                    </m:oMathParaPr>
                    <m:oMath xmlns:m="http://schemas.openxmlformats.org/officeDocument/2006/math">
                      <m:d>
                        <m:dPr>
                          <m:begChr m:val="["/>
                          <m:endChr m:val="]"/>
                          <m:ctrlPr>
                            <a:rPr lang="en-US" sz="2000" i="1">
                              <a:latin typeface="Cambria Math" panose="02040503050406030204" pitchFamily="18" charset="0"/>
                            </a:rPr>
                          </m:ctrlPr>
                        </m:dPr>
                        <m:e>
                          <m:r>
                            <a:rPr lang="en-US" sz="2000" i="1">
                              <a:latin typeface="Cambria Math"/>
                            </a:rPr>
                            <m:t>𝐴</m:t>
                          </m:r>
                        </m:e>
                      </m:d>
                      <m:r>
                        <a:rPr lang="en-US" sz="2000" i="1">
                          <a:latin typeface="Cambria Math"/>
                        </a:rPr>
                        <m:t>=</m:t>
                      </m:r>
                      <m:d>
                        <m:dPr>
                          <m:begChr m:val="["/>
                          <m:endChr m:val="]"/>
                          <m:ctrlPr>
                            <a:rPr lang="en-US" sz="2000" i="1">
                              <a:latin typeface="Cambria Math" panose="02040503050406030204" pitchFamily="18" charset="0"/>
                            </a:rPr>
                          </m:ctrlPr>
                        </m:dPr>
                        <m:e>
                          <m:m>
                            <m:mPr>
                              <m:plcHide m:val="on"/>
                              <m:mcs>
                                <m:mc>
                                  <m:mcPr>
                                    <m:count m:val="3"/>
                                    <m:mcJc m:val="center"/>
                                  </m:mcPr>
                                </m:mc>
                              </m:mcs>
                              <m:ctrlPr>
                                <a:rPr lang="en-US" sz="2000" i="1">
                                  <a:latin typeface="Cambria Math" panose="02040503050406030204" pitchFamily="18" charset="0"/>
                                </a:rPr>
                              </m:ctrlPr>
                            </m:mPr>
                            <m:mr>
                              <m:e>
                                <m:r>
                                  <a:rPr lang="en-US" sz="2000" i="1">
                                    <a:latin typeface="Cambria Math"/>
                                  </a:rPr>
                                  <m:t>𝑎</m:t>
                                </m:r>
                                <m:r>
                                  <m:rPr>
                                    <m:brk m:alnAt="7"/>
                                  </m:rPr>
                                  <a:rPr lang="en-US" sz="2000" i="1" baseline="-25000">
                                    <a:latin typeface="Cambria Math"/>
                                  </a:rPr>
                                  <m:t>1</m:t>
                                </m:r>
                                <m:r>
                                  <a:rPr lang="en-US" sz="2000" i="1" baseline="-25000">
                                    <a:latin typeface="Cambria Math"/>
                                  </a:rPr>
                                  <m:t>1</m:t>
                                </m:r>
                              </m:e>
                              <m:e/>
                              <m:e/>
                            </m:mr>
                            <m:mr>
                              <m:e/>
                              <m:e>
                                <m:r>
                                  <a:rPr lang="en-US" sz="2000" i="1">
                                    <a:latin typeface="Cambria Math"/>
                                  </a:rPr>
                                  <m:t>𝑎</m:t>
                                </m:r>
                                <m:r>
                                  <a:rPr lang="en-US" sz="2000" i="1" baseline="-25000">
                                    <a:latin typeface="Cambria Math"/>
                                  </a:rPr>
                                  <m:t>22</m:t>
                                </m:r>
                              </m:e>
                              <m:e/>
                            </m:mr>
                            <m:mr>
                              <m:e/>
                              <m:e/>
                              <m:e>
                                <m:r>
                                  <a:rPr lang="en-US" sz="2000" i="1">
                                    <a:latin typeface="Cambria Math"/>
                                  </a:rPr>
                                  <m:t>𝑎</m:t>
                                </m:r>
                                <m:r>
                                  <a:rPr lang="en-US" sz="2000" i="1" baseline="-25000">
                                    <a:latin typeface="Cambria Math"/>
                                  </a:rPr>
                                  <m:t>33</m:t>
                                </m:r>
                              </m:e>
                            </m:mr>
                          </m:m>
                        </m:e>
                      </m:d>
                    </m:oMath>
                  </m:oMathPara>
                </a14:m>
                <a:endParaRPr lang="en-US" sz="2000" dirty="0"/>
              </a:p>
            </p:txBody>
          </p:sp>
        </mc:Choice>
        <mc:Fallback xmlns="">
          <p:sp>
            <p:nvSpPr>
              <p:cNvPr id="7" name="Content Placeholder 4"/>
              <p:cNvSpPr>
                <a:spLocks noGrp="1" noRot="1" noChangeAspect="1" noMove="1" noResize="1" noEditPoints="1" noAdjustHandles="1" noChangeArrowheads="1" noChangeShapeType="1" noTextEdit="1"/>
              </p:cNvSpPr>
              <p:nvPr>
                <p:ph idx="18"/>
              </p:nvPr>
            </p:nvSpPr>
            <p:spPr>
              <a:xfrm>
                <a:off x="4724400" y="3078480"/>
                <a:ext cx="2651760" cy="1554480"/>
              </a:xfrm>
              <a:blipFill>
                <a:blip r:embed="rId3"/>
                <a:stretch>
                  <a:fillRect t="-3529"/>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 name="Content Placeholder 5"/>
              <p:cNvSpPr>
                <a:spLocks noGrp="1"/>
              </p:cNvSpPr>
              <p:nvPr>
                <p:ph idx="19"/>
              </p:nvPr>
            </p:nvSpPr>
            <p:spPr>
              <a:xfrm>
                <a:off x="8138160" y="3078480"/>
                <a:ext cx="2377440" cy="1554480"/>
              </a:xfrm>
            </p:spPr>
            <p:txBody>
              <a:bodyPr/>
              <a:lstStyle/>
              <a:p>
                <a:pPr algn="ctr"/>
                <a:r>
                  <a:rPr lang="en-US" sz="2000" dirty="0"/>
                  <a:t>Identity</a:t>
                </a:r>
              </a:p>
              <a:p>
                <a:pPr algn="ctr"/>
                <a14:m>
                  <m:oMathPara xmlns:m="http://schemas.openxmlformats.org/officeDocument/2006/math">
                    <m:oMathParaPr>
                      <m:jc m:val="centerGroup"/>
                    </m:oMathParaPr>
                    <m:oMath xmlns:m="http://schemas.openxmlformats.org/officeDocument/2006/math">
                      <m:d>
                        <m:dPr>
                          <m:begChr m:val="["/>
                          <m:endChr m:val="]"/>
                          <m:ctrlPr>
                            <a:rPr lang="en-US" sz="2000" i="1">
                              <a:latin typeface="Cambria Math" panose="02040503050406030204" pitchFamily="18" charset="0"/>
                            </a:rPr>
                          </m:ctrlPr>
                        </m:dPr>
                        <m:e>
                          <m:r>
                            <a:rPr lang="en-US" sz="2000" i="1">
                              <a:latin typeface="Cambria Math"/>
                            </a:rPr>
                            <m:t>𝐴</m:t>
                          </m:r>
                        </m:e>
                      </m:d>
                      <m:r>
                        <a:rPr lang="en-US" sz="2000" i="1">
                          <a:latin typeface="Cambria Math"/>
                        </a:rPr>
                        <m:t>=</m:t>
                      </m:r>
                      <m:d>
                        <m:dPr>
                          <m:begChr m:val="["/>
                          <m:endChr m:val="]"/>
                          <m:ctrlPr>
                            <a:rPr lang="en-US" sz="2000" i="1">
                              <a:latin typeface="Cambria Math" panose="02040503050406030204" pitchFamily="18" charset="0"/>
                            </a:rPr>
                          </m:ctrlPr>
                        </m:dPr>
                        <m:e>
                          <m:m>
                            <m:mPr>
                              <m:plcHide m:val="on"/>
                              <m:mcs>
                                <m:mc>
                                  <m:mcPr>
                                    <m:count m:val="3"/>
                                    <m:mcJc m:val="center"/>
                                  </m:mcPr>
                                </m:mc>
                              </m:mcs>
                              <m:ctrlPr>
                                <a:rPr lang="en-US" sz="2000" i="1">
                                  <a:latin typeface="Cambria Math" panose="02040503050406030204" pitchFamily="18" charset="0"/>
                                </a:rPr>
                              </m:ctrlPr>
                            </m:mPr>
                            <m:mr>
                              <m:e>
                                <m:r>
                                  <m:rPr>
                                    <m:brk m:alnAt="7"/>
                                  </m:rPr>
                                  <a:rPr lang="en-US" sz="2000" i="1">
                                    <a:latin typeface="Cambria Math"/>
                                  </a:rPr>
                                  <m:t>1</m:t>
                                </m:r>
                              </m:e>
                              <m:e/>
                              <m:e/>
                            </m:mr>
                            <m:mr>
                              <m:e/>
                              <m:e>
                                <m:r>
                                  <a:rPr lang="en-US" sz="2000" i="1">
                                    <a:latin typeface="Cambria Math"/>
                                  </a:rPr>
                                  <m:t>1</m:t>
                                </m:r>
                              </m:e>
                              <m:e/>
                            </m:mr>
                            <m:mr>
                              <m:e/>
                              <m:e/>
                              <m:e>
                                <m:r>
                                  <a:rPr lang="en-US" sz="2000" i="1">
                                    <a:latin typeface="Cambria Math"/>
                                  </a:rPr>
                                  <m:t>1</m:t>
                                </m:r>
                              </m:e>
                            </m:mr>
                          </m:m>
                        </m:e>
                      </m:d>
                    </m:oMath>
                  </m:oMathPara>
                </a14:m>
                <a:endParaRPr lang="en-US" sz="2000" dirty="0"/>
              </a:p>
            </p:txBody>
          </p:sp>
        </mc:Choice>
        <mc:Fallback xmlns="">
          <p:sp>
            <p:nvSpPr>
              <p:cNvPr id="8" name="Content Placeholder 5"/>
              <p:cNvSpPr>
                <a:spLocks noGrp="1" noRot="1" noChangeAspect="1" noMove="1" noResize="1" noEditPoints="1" noAdjustHandles="1" noChangeArrowheads="1" noChangeShapeType="1" noTextEdit="1"/>
              </p:cNvSpPr>
              <p:nvPr>
                <p:ph idx="19"/>
              </p:nvPr>
            </p:nvSpPr>
            <p:spPr>
              <a:xfrm>
                <a:off x="8138160" y="3078480"/>
                <a:ext cx="2377440" cy="1554480"/>
              </a:xfrm>
              <a:blipFill>
                <a:blip r:embed="rId4"/>
                <a:stretch>
                  <a:fillRect t="-3529"/>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Content Placeholder 6"/>
              <p:cNvSpPr>
                <a:spLocks noGrp="1"/>
              </p:cNvSpPr>
              <p:nvPr>
                <p:ph idx="20"/>
              </p:nvPr>
            </p:nvSpPr>
            <p:spPr>
              <a:xfrm>
                <a:off x="1981200" y="4754880"/>
                <a:ext cx="2590800" cy="1645920"/>
              </a:xfrm>
            </p:spPr>
            <p:txBody>
              <a:bodyPr/>
              <a:lstStyle/>
              <a:p>
                <a:pPr algn="ctr"/>
                <a:r>
                  <a:rPr lang="en-US" sz="2000" dirty="0"/>
                  <a:t>Upper Triangular</a:t>
                </a:r>
              </a:p>
              <a:p>
                <a:pPr algn="ctr"/>
                <a14:m>
                  <m:oMathPara xmlns:m="http://schemas.openxmlformats.org/officeDocument/2006/math">
                    <m:oMathParaPr>
                      <m:jc m:val="centerGroup"/>
                    </m:oMathParaPr>
                    <m:oMath xmlns:m="http://schemas.openxmlformats.org/officeDocument/2006/math">
                      <m:d>
                        <m:dPr>
                          <m:begChr m:val="["/>
                          <m:endChr m:val="]"/>
                          <m:ctrlPr>
                            <a:rPr lang="en-US" sz="2000" i="1">
                              <a:latin typeface="Cambria Math" panose="02040503050406030204" pitchFamily="18" charset="0"/>
                            </a:rPr>
                          </m:ctrlPr>
                        </m:dPr>
                        <m:e>
                          <m:r>
                            <a:rPr lang="en-US" sz="2000" i="1">
                              <a:latin typeface="Cambria Math"/>
                            </a:rPr>
                            <m:t>𝐴</m:t>
                          </m:r>
                        </m:e>
                      </m:d>
                      <m:r>
                        <a:rPr lang="en-US" sz="2000" i="1">
                          <a:latin typeface="Cambria Math"/>
                        </a:rPr>
                        <m:t>=</m:t>
                      </m:r>
                      <m:d>
                        <m:dPr>
                          <m:begChr m:val="["/>
                          <m:endChr m:val="]"/>
                          <m:ctrlPr>
                            <a:rPr lang="en-US" sz="2000" i="1">
                              <a:latin typeface="Cambria Math" panose="02040503050406030204" pitchFamily="18" charset="0"/>
                            </a:rPr>
                          </m:ctrlPr>
                        </m:dPr>
                        <m:e>
                          <m:m>
                            <m:mPr>
                              <m:plcHide m:val="on"/>
                              <m:mcs>
                                <m:mc>
                                  <m:mcPr>
                                    <m:count m:val="3"/>
                                    <m:mcJc m:val="center"/>
                                  </m:mcPr>
                                </m:mc>
                              </m:mcs>
                              <m:ctrlPr>
                                <a:rPr lang="en-US" sz="2000" i="1">
                                  <a:latin typeface="Cambria Math" panose="02040503050406030204" pitchFamily="18" charset="0"/>
                                </a:rPr>
                              </m:ctrlPr>
                            </m:mPr>
                            <m:mr>
                              <m:e>
                                <m:r>
                                  <m:rPr>
                                    <m:brk m:alnAt="7"/>
                                  </m:rPr>
                                  <a:rPr lang="en-US" sz="2000" i="1">
                                    <a:latin typeface="Cambria Math"/>
                                  </a:rPr>
                                  <m:t>𝑎</m:t>
                                </m:r>
                                <m:r>
                                  <a:rPr lang="en-US" sz="2000" i="1" baseline="-25000">
                                    <a:latin typeface="Cambria Math"/>
                                  </a:rPr>
                                  <m:t>11</m:t>
                                </m:r>
                              </m:e>
                              <m:e>
                                <m:r>
                                  <a:rPr lang="en-US" sz="2000" i="1">
                                    <a:latin typeface="Cambria Math"/>
                                  </a:rPr>
                                  <m:t>𝑎</m:t>
                                </m:r>
                                <m:r>
                                  <a:rPr lang="en-US" sz="2000" i="1" baseline="-25000">
                                    <a:latin typeface="Cambria Math"/>
                                  </a:rPr>
                                  <m:t>12</m:t>
                                </m:r>
                              </m:e>
                              <m:e>
                                <m:r>
                                  <a:rPr lang="en-US" sz="2000" i="1">
                                    <a:latin typeface="Cambria Math"/>
                                  </a:rPr>
                                  <m:t>𝑎</m:t>
                                </m:r>
                                <m:r>
                                  <a:rPr lang="en-US" sz="2000" i="1" baseline="-25000">
                                    <a:latin typeface="Cambria Math"/>
                                  </a:rPr>
                                  <m:t>13</m:t>
                                </m:r>
                              </m:e>
                            </m:mr>
                            <m:mr>
                              <m:e/>
                              <m:e>
                                <m:r>
                                  <a:rPr lang="en-US" sz="2000" i="1">
                                    <a:latin typeface="Cambria Math"/>
                                  </a:rPr>
                                  <m:t>𝑎</m:t>
                                </m:r>
                                <m:r>
                                  <a:rPr lang="en-US" sz="2000" i="1" baseline="-25000">
                                    <a:latin typeface="Cambria Math"/>
                                  </a:rPr>
                                  <m:t>22</m:t>
                                </m:r>
                              </m:e>
                              <m:e>
                                <m:r>
                                  <a:rPr lang="en-US" sz="2000" i="1">
                                    <a:latin typeface="Cambria Math"/>
                                  </a:rPr>
                                  <m:t>𝑎</m:t>
                                </m:r>
                                <m:r>
                                  <a:rPr lang="en-US" sz="2000" i="1" baseline="-25000">
                                    <a:latin typeface="Cambria Math"/>
                                  </a:rPr>
                                  <m:t>23</m:t>
                                </m:r>
                              </m:e>
                            </m:mr>
                            <m:mr>
                              <m:e/>
                              <m:e/>
                              <m:e>
                                <m:r>
                                  <a:rPr lang="en-US" sz="2000" i="1">
                                    <a:latin typeface="Cambria Math"/>
                                  </a:rPr>
                                  <m:t>𝑎</m:t>
                                </m:r>
                                <m:r>
                                  <a:rPr lang="en-US" sz="2000" i="1" baseline="-25000">
                                    <a:latin typeface="Cambria Math"/>
                                  </a:rPr>
                                  <m:t>33</m:t>
                                </m:r>
                              </m:e>
                            </m:mr>
                          </m:m>
                        </m:e>
                      </m:d>
                    </m:oMath>
                  </m:oMathPara>
                </a14:m>
                <a:endParaRPr lang="en-US" sz="2000" dirty="0"/>
              </a:p>
            </p:txBody>
          </p:sp>
        </mc:Choice>
        <mc:Fallback xmlns="">
          <p:sp>
            <p:nvSpPr>
              <p:cNvPr id="9" name="Content Placeholder 6"/>
              <p:cNvSpPr>
                <a:spLocks noGrp="1" noRot="1" noChangeAspect="1" noMove="1" noResize="1" noEditPoints="1" noAdjustHandles="1" noChangeArrowheads="1" noChangeShapeType="1" noTextEdit="1"/>
              </p:cNvSpPr>
              <p:nvPr>
                <p:ph idx="20"/>
              </p:nvPr>
            </p:nvSpPr>
            <p:spPr>
              <a:xfrm>
                <a:off x="1981200" y="4754880"/>
                <a:ext cx="2590800" cy="1645920"/>
              </a:xfrm>
              <a:blipFill>
                <a:blip r:embed="rId5"/>
                <a:stretch>
                  <a:fillRect t="-333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 name="Content Placeholder 7"/>
              <p:cNvSpPr>
                <a:spLocks noGrp="1"/>
              </p:cNvSpPr>
              <p:nvPr>
                <p:ph idx="21"/>
              </p:nvPr>
            </p:nvSpPr>
            <p:spPr>
              <a:xfrm>
                <a:off x="4678680" y="4754880"/>
                <a:ext cx="2529840" cy="1645920"/>
              </a:xfrm>
            </p:spPr>
            <p:txBody>
              <a:bodyPr/>
              <a:lstStyle/>
              <a:p>
                <a:pPr algn="ctr"/>
                <a:r>
                  <a:rPr lang="en-US" sz="2000" dirty="0"/>
                  <a:t>Lower Triangular</a:t>
                </a:r>
              </a:p>
              <a:p>
                <a:pPr algn="ctr"/>
                <a14:m>
                  <m:oMathPara xmlns:m="http://schemas.openxmlformats.org/officeDocument/2006/math">
                    <m:oMathParaPr>
                      <m:jc m:val="centerGroup"/>
                    </m:oMathParaPr>
                    <m:oMath xmlns:m="http://schemas.openxmlformats.org/officeDocument/2006/math">
                      <m:d>
                        <m:dPr>
                          <m:begChr m:val="["/>
                          <m:endChr m:val="]"/>
                          <m:ctrlPr>
                            <a:rPr lang="en-US" sz="2000" i="1">
                              <a:latin typeface="Cambria Math" panose="02040503050406030204" pitchFamily="18" charset="0"/>
                            </a:rPr>
                          </m:ctrlPr>
                        </m:dPr>
                        <m:e>
                          <m:r>
                            <a:rPr lang="en-US" sz="2000" i="1">
                              <a:latin typeface="Cambria Math"/>
                            </a:rPr>
                            <m:t>𝐴</m:t>
                          </m:r>
                        </m:e>
                      </m:d>
                      <m:r>
                        <a:rPr lang="en-US" sz="2000" i="1">
                          <a:latin typeface="Cambria Math"/>
                        </a:rPr>
                        <m:t>=</m:t>
                      </m:r>
                      <m:d>
                        <m:dPr>
                          <m:begChr m:val="["/>
                          <m:endChr m:val="]"/>
                          <m:ctrlPr>
                            <a:rPr lang="en-US" sz="2000" i="1">
                              <a:latin typeface="Cambria Math" panose="02040503050406030204" pitchFamily="18" charset="0"/>
                            </a:rPr>
                          </m:ctrlPr>
                        </m:dPr>
                        <m:e>
                          <m:m>
                            <m:mPr>
                              <m:plcHide m:val="on"/>
                              <m:mcs>
                                <m:mc>
                                  <m:mcPr>
                                    <m:count m:val="3"/>
                                    <m:mcJc m:val="center"/>
                                  </m:mcPr>
                                </m:mc>
                              </m:mcs>
                              <m:ctrlPr>
                                <a:rPr lang="en-US" sz="2000" i="1">
                                  <a:latin typeface="Cambria Math" panose="02040503050406030204" pitchFamily="18" charset="0"/>
                                </a:rPr>
                              </m:ctrlPr>
                            </m:mPr>
                            <m:mr>
                              <m:e>
                                <m:r>
                                  <a:rPr lang="en-US" sz="2000" i="1">
                                    <a:latin typeface="Cambria Math"/>
                                  </a:rPr>
                                  <m:t>𝑎</m:t>
                                </m:r>
                                <m:r>
                                  <a:rPr lang="en-US" sz="2000" i="1" baseline="-25000">
                                    <a:latin typeface="Cambria Math"/>
                                  </a:rPr>
                                  <m:t>11</m:t>
                                </m:r>
                              </m:e>
                              <m:e/>
                              <m:e/>
                            </m:mr>
                            <m:mr>
                              <m:e>
                                <m:r>
                                  <a:rPr lang="en-US" sz="2000" i="1">
                                    <a:latin typeface="Cambria Math"/>
                                  </a:rPr>
                                  <m:t>𝑎</m:t>
                                </m:r>
                                <m:r>
                                  <a:rPr lang="en-US" sz="2000" i="1" baseline="-25000">
                                    <a:latin typeface="Cambria Math"/>
                                  </a:rPr>
                                  <m:t>21</m:t>
                                </m:r>
                              </m:e>
                              <m:e>
                                <m:r>
                                  <a:rPr lang="en-US" sz="2000" i="1">
                                    <a:latin typeface="Cambria Math"/>
                                  </a:rPr>
                                  <m:t>𝑎</m:t>
                                </m:r>
                                <m:r>
                                  <a:rPr lang="en-US" sz="2000" i="1" baseline="-25000">
                                    <a:latin typeface="Cambria Math"/>
                                  </a:rPr>
                                  <m:t>22</m:t>
                                </m:r>
                              </m:e>
                              <m:e/>
                            </m:mr>
                            <m:mr>
                              <m:e>
                                <m:r>
                                  <a:rPr lang="en-US" sz="2000" i="1">
                                    <a:latin typeface="Cambria Math"/>
                                  </a:rPr>
                                  <m:t>𝑎</m:t>
                                </m:r>
                                <m:r>
                                  <a:rPr lang="en-US" sz="2000" i="1" baseline="-25000">
                                    <a:latin typeface="Cambria Math"/>
                                  </a:rPr>
                                  <m:t>31</m:t>
                                </m:r>
                              </m:e>
                              <m:e>
                                <m:r>
                                  <a:rPr lang="en-US" sz="2000" i="1">
                                    <a:latin typeface="Cambria Math"/>
                                  </a:rPr>
                                  <m:t>𝑎</m:t>
                                </m:r>
                                <m:r>
                                  <a:rPr lang="en-US" sz="2000" i="1" baseline="-25000">
                                    <a:latin typeface="Cambria Math"/>
                                  </a:rPr>
                                  <m:t>32</m:t>
                                </m:r>
                              </m:e>
                              <m:e>
                                <m:r>
                                  <a:rPr lang="en-US" sz="2000" i="1">
                                    <a:latin typeface="Cambria Math"/>
                                  </a:rPr>
                                  <m:t>𝑎</m:t>
                                </m:r>
                                <m:r>
                                  <a:rPr lang="en-US" sz="2000" i="1" baseline="-25000">
                                    <a:latin typeface="Cambria Math"/>
                                  </a:rPr>
                                  <m:t>33</m:t>
                                </m:r>
                              </m:e>
                            </m:mr>
                          </m:m>
                        </m:e>
                      </m:d>
                    </m:oMath>
                  </m:oMathPara>
                </a14:m>
                <a:endParaRPr lang="en-US" sz="2000" dirty="0"/>
              </a:p>
            </p:txBody>
          </p:sp>
        </mc:Choice>
        <mc:Fallback xmlns="">
          <p:sp>
            <p:nvSpPr>
              <p:cNvPr id="10" name="Content Placeholder 7"/>
              <p:cNvSpPr>
                <a:spLocks noGrp="1" noRot="1" noChangeAspect="1" noMove="1" noResize="1" noEditPoints="1" noAdjustHandles="1" noChangeArrowheads="1" noChangeShapeType="1" noTextEdit="1"/>
              </p:cNvSpPr>
              <p:nvPr>
                <p:ph idx="21"/>
              </p:nvPr>
            </p:nvSpPr>
            <p:spPr>
              <a:xfrm>
                <a:off x="4678680" y="4754880"/>
                <a:ext cx="2529840" cy="1645920"/>
              </a:xfrm>
              <a:blipFill>
                <a:blip r:embed="rId6"/>
                <a:stretch>
                  <a:fillRect t="-333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 name="Content Placeholder 8"/>
              <p:cNvSpPr>
                <a:spLocks noGrp="1"/>
              </p:cNvSpPr>
              <p:nvPr>
                <p:ph idx="22"/>
              </p:nvPr>
            </p:nvSpPr>
            <p:spPr>
              <a:xfrm>
                <a:off x="7315200" y="4754880"/>
                <a:ext cx="3200400" cy="1645920"/>
              </a:xfrm>
            </p:spPr>
            <p:txBody>
              <a:bodyPr/>
              <a:lstStyle/>
              <a:p>
                <a:pPr algn="ctr"/>
                <a:r>
                  <a:rPr lang="en-US" sz="2000" dirty="0"/>
                  <a:t>Banded</a:t>
                </a:r>
              </a:p>
              <a:p>
                <a:pPr algn="ctr"/>
                <a14:m>
                  <m:oMathPara xmlns:m="http://schemas.openxmlformats.org/officeDocument/2006/math">
                    <m:oMathParaPr>
                      <m:jc m:val="center"/>
                    </m:oMathParaPr>
                    <m:oMath xmlns:m="http://schemas.openxmlformats.org/officeDocument/2006/math">
                      <m:d>
                        <m:dPr>
                          <m:begChr m:val="["/>
                          <m:endChr m:val="]"/>
                          <m:ctrlPr>
                            <a:rPr lang="en-US" sz="2000" i="1">
                              <a:latin typeface="Cambria Math" panose="02040503050406030204" pitchFamily="18" charset="0"/>
                            </a:rPr>
                          </m:ctrlPr>
                        </m:dPr>
                        <m:e>
                          <m:r>
                            <a:rPr lang="en-US" sz="2000" i="1">
                              <a:latin typeface="Cambria Math"/>
                            </a:rPr>
                            <m:t>𝐴</m:t>
                          </m:r>
                        </m:e>
                      </m:d>
                      <m:r>
                        <a:rPr lang="en-US" sz="2000" i="1">
                          <a:latin typeface="Cambria Math"/>
                        </a:rPr>
                        <m:t>=</m:t>
                      </m:r>
                      <m:d>
                        <m:dPr>
                          <m:begChr m:val="["/>
                          <m:endChr m:val="]"/>
                          <m:ctrlPr>
                            <a:rPr lang="en-US" sz="2000" i="1">
                              <a:latin typeface="Cambria Math" panose="02040503050406030204" pitchFamily="18" charset="0"/>
                            </a:rPr>
                          </m:ctrlPr>
                        </m:dPr>
                        <m:e>
                          <m:m>
                            <m:mPr>
                              <m:plcHide m:val="on"/>
                              <m:mcs>
                                <m:mc>
                                  <m:mcPr>
                                    <m:count m:val="4"/>
                                    <m:mcJc m:val="center"/>
                                  </m:mcPr>
                                </m:mc>
                              </m:mcs>
                              <m:ctrlPr>
                                <a:rPr lang="en-US" sz="2000" i="1">
                                  <a:latin typeface="Cambria Math" panose="02040503050406030204" pitchFamily="18" charset="0"/>
                                </a:rPr>
                              </m:ctrlPr>
                            </m:mPr>
                            <m:mr>
                              <m:e>
                                <m:r>
                                  <a:rPr lang="en-US" sz="2000" i="1">
                                    <a:latin typeface="Cambria Math"/>
                                  </a:rPr>
                                  <m:t>𝑎</m:t>
                                </m:r>
                                <m:r>
                                  <a:rPr lang="en-US" sz="2000" i="1" baseline="-25000">
                                    <a:latin typeface="Cambria Math"/>
                                  </a:rPr>
                                  <m:t>11</m:t>
                                </m:r>
                              </m:e>
                              <m:e>
                                <m:r>
                                  <a:rPr lang="en-US" sz="2000" i="1">
                                    <a:latin typeface="Cambria Math"/>
                                  </a:rPr>
                                  <m:t>𝑎</m:t>
                                </m:r>
                                <m:r>
                                  <a:rPr lang="en-US" sz="2000" i="1" baseline="-25000">
                                    <a:latin typeface="Cambria Math"/>
                                  </a:rPr>
                                  <m:t>12</m:t>
                                </m:r>
                              </m:e>
                              <m:e/>
                              <m:e/>
                            </m:mr>
                            <m:mr>
                              <m:e>
                                <m:r>
                                  <a:rPr lang="en-US" sz="2000" i="1">
                                    <a:latin typeface="Cambria Math"/>
                                  </a:rPr>
                                  <m:t>𝑎</m:t>
                                </m:r>
                                <m:r>
                                  <a:rPr lang="en-US" sz="2000" i="1" baseline="-25000">
                                    <a:latin typeface="Cambria Math"/>
                                  </a:rPr>
                                  <m:t>21</m:t>
                                </m:r>
                              </m:e>
                              <m:e>
                                <m:r>
                                  <a:rPr lang="en-US" sz="2000" i="1">
                                    <a:latin typeface="Cambria Math"/>
                                  </a:rPr>
                                  <m:t>𝑎</m:t>
                                </m:r>
                                <m:r>
                                  <a:rPr lang="en-US" sz="2000" i="1" baseline="-25000">
                                    <a:latin typeface="Cambria Math"/>
                                  </a:rPr>
                                  <m:t>22</m:t>
                                </m:r>
                              </m:e>
                              <m:e>
                                <m:r>
                                  <a:rPr lang="en-US" sz="2000" i="1">
                                    <a:latin typeface="Cambria Math"/>
                                  </a:rPr>
                                  <m:t>𝑎</m:t>
                                </m:r>
                                <m:r>
                                  <a:rPr lang="en-US" sz="2000" i="1" baseline="-25000">
                                    <a:latin typeface="Cambria Math"/>
                                  </a:rPr>
                                  <m:t>23</m:t>
                                </m:r>
                              </m:e>
                              <m:e/>
                            </m:mr>
                            <m:mr>
                              <m:e/>
                              <m:e>
                                <m:r>
                                  <a:rPr lang="en-US" sz="2000" i="1">
                                    <a:latin typeface="Cambria Math"/>
                                  </a:rPr>
                                  <m:t>𝑎</m:t>
                                </m:r>
                                <m:r>
                                  <a:rPr lang="en-US" sz="2000" i="1" baseline="-25000">
                                    <a:latin typeface="Cambria Math"/>
                                  </a:rPr>
                                  <m:t>32</m:t>
                                </m:r>
                              </m:e>
                              <m:e>
                                <m:r>
                                  <a:rPr lang="en-US" sz="2000" i="1">
                                    <a:latin typeface="Cambria Math"/>
                                  </a:rPr>
                                  <m:t>𝑎</m:t>
                                </m:r>
                                <m:r>
                                  <a:rPr lang="en-US" sz="2000" i="1" baseline="-25000">
                                    <a:latin typeface="Cambria Math"/>
                                  </a:rPr>
                                  <m:t>33</m:t>
                                </m:r>
                              </m:e>
                              <m:e>
                                <m:r>
                                  <a:rPr lang="en-US" sz="2000" i="1">
                                    <a:latin typeface="Cambria Math"/>
                                  </a:rPr>
                                  <m:t>𝑎</m:t>
                                </m:r>
                                <m:r>
                                  <a:rPr lang="en-US" sz="2000" i="1" baseline="-25000">
                                    <a:latin typeface="Cambria Math"/>
                                  </a:rPr>
                                  <m:t>34</m:t>
                                </m:r>
                              </m:e>
                            </m:mr>
                            <m:mr>
                              <m:e/>
                              <m:e/>
                              <m:e>
                                <m:r>
                                  <a:rPr lang="en-US" sz="2000" i="1">
                                    <a:latin typeface="Cambria Math"/>
                                  </a:rPr>
                                  <m:t>𝑎</m:t>
                                </m:r>
                                <m:r>
                                  <a:rPr lang="en-US" sz="2000" i="1" baseline="-25000">
                                    <a:latin typeface="Cambria Math"/>
                                  </a:rPr>
                                  <m:t>43</m:t>
                                </m:r>
                              </m:e>
                              <m:e>
                                <m:r>
                                  <a:rPr lang="en-US" sz="2000" i="1">
                                    <a:latin typeface="Cambria Math"/>
                                  </a:rPr>
                                  <m:t>𝑎</m:t>
                                </m:r>
                                <m:r>
                                  <a:rPr lang="en-US" sz="2000" i="1" baseline="-25000">
                                    <a:latin typeface="Cambria Math"/>
                                  </a:rPr>
                                  <m:t>44</m:t>
                                </m:r>
                              </m:e>
                            </m:mr>
                          </m:m>
                        </m:e>
                      </m:d>
                    </m:oMath>
                  </m:oMathPara>
                </a14:m>
                <a:endParaRPr lang="en-US" sz="2000" dirty="0"/>
              </a:p>
            </p:txBody>
          </p:sp>
        </mc:Choice>
        <mc:Fallback xmlns="">
          <p:sp>
            <p:nvSpPr>
              <p:cNvPr id="11" name="Content Placeholder 8"/>
              <p:cNvSpPr>
                <a:spLocks noGrp="1" noRot="1" noChangeAspect="1" noMove="1" noResize="1" noEditPoints="1" noAdjustHandles="1" noChangeArrowheads="1" noChangeShapeType="1" noTextEdit="1"/>
              </p:cNvSpPr>
              <p:nvPr>
                <p:ph idx="22"/>
              </p:nvPr>
            </p:nvSpPr>
            <p:spPr>
              <a:xfrm>
                <a:off x="7315200" y="4754880"/>
                <a:ext cx="3200400" cy="1645920"/>
              </a:xfrm>
              <a:blipFill>
                <a:blip r:embed="rId7"/>
                <a:stretch>
                  <a:fillRect t="-3333"/>
                </a:stretch>
              </a:blipFill>
            </p:spPr>
            <p:txBody>
              <a:bodyPr/>
              <a:lstStyle/>
              <a:p>
                <a:r>
                  <a:rPr lang="en-US">
                    <a:noFill/>
                  </a:rPr>
                  <a:t> </a:t>
                </a:r>
              </a:p>
            </p:txBody>
          </p:sp>
        </mc:Fallback>
      </mc:AlternateContent>
      <p:cxnSp>
        <p:nvCxnSpPr>
          <p:cNvPr id="15" name="Straight Connector 9"/>
          <p:cNvCxnSpPr/>
          <p:nvPr/>
        </p:nvCxnSpPr>
        <p:spPr>
          <a:xfrm>
            <a:off x="1828800" y="4648200"/>
            <a:ext cx="8610600"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6" name="Straight Connector 10"/>
          <p:cNvCxnSpPr/>
          <p:nvPr/>
        </p:nvCxnSpPr>
        <p:spPr>
          <a:xfrm>
            <a:off x="4648200" y="3048000"/>
            <a:ext cx="0" cy="356616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0" name="Straight Connector 11"/>
          <p:cNvCxnSpPr/>
          <p:nvPr/>
        </p:nvCxnSpPr>
        <p:spPr>
          <a:xfrm>
            <a:off x="7315200" y="3048000"/>
            <a:ext cx="0" cy="356616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8663690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p:txBody>
          <a:bodyPr/>
          <a:lstStyle/>
          <a:p>
            <a:r>
              <a:rPr lang="en-US" altLang="en-US" dirty="0"/>
              <a:t>Matrix Operations</a:t>
            </a:r>
            <a:endParaRPr lang="en-US" dirty="0"/>
          </a:p>
        </p:txBody>
      </p:sp>
      <p:sp>
        <p:nvSpPr>
          <p:cNvPr id="3" name="Content Placeholder 2"/>
          <p:cNvSpPr>
            <a:spLocks noGrp="1"/>
          </p:cNvSpPr>
          <p:nvPr>
            <p:ph idx="1"/>
          </p:nvPr>
        </p:nvSpPr>
        <p:spPr>
          <a:xfrm>
            <a:off x="1717128" y="1569720"/>
            <a:ext cx="8595360" cy="5212080"/>
          </a:xfrm>
        </p:spPr>
        <p:txBody>
          <a:bodyPr/>
          <a:lstStyle/>
          <a:p>
            <a:pPr>
              <a:spcBef>
                <a:spcPts val="1200"/>
              </a:spcBef>
              <a:spcAft>
                <a:spcPts val="1200"/>
              </a:spcAft>
            </a:pPr>
            <a:r>
              <a:rPr lang="en-US" altLang="en-US" sz="2800" dirty="0"/>
              <a:t>Two matrices are considered equal if and only if every element in the first matrix is equal to every corresponding element in the second. This means the two matrices must be the same size.</a:t>
            </a:r>
          </a:p>
          <a:p>
            <a:pPr>
              <a:spcBef>
                <a:spcPts val="1200"/>
              </a:spcBef>
              <a:spcAft>
                <a:spcPts val="1200"/>
              </a:spcAft>
            </a:pPr>
            <a:r>
              <a:rPr lang="en-US" altLang="en-US" sz="2800" dirty="0"/>
              <a:t>Matrix addition and subtraction are performed by adding or subtracting the corresponding elements.  This requires that the two matrices be the same size.</a:t>
            </a:r>
          </a:p>
          <a:p>
            <a:pPr>
              <a:spcBef>
                <a:spcPts val="1200"/>
              </a:spcBef>
              <a:spcAft>
                <a:spcPts val="1200"/>
              </a:spcAft>
            </a:pPr>
            <a:r>
              <a:rPr lang="en-US" altLang="en-US" sz="2800" dirty="0"/>
              <a:t>Scalar matrix multiplication is performed by multiplying each element by the same scalar.</a:t>
            </a:r>
          </a:p>
        </p:txBody>
      </p:sp>
    </p:spTree>
    <p:extLst>
      <p:ext uri="{BB962C8B-B14F-4D97-AF65-F5344CB8AC3E}">
        <p14:creationId xmlns:p14="http://schemas.microsoft.com/office/powerpoint/2010/main" val="18267621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p:txBody>
          <a:bodyPr/>
          <a:lstStyle/>
          <a:p>
            <a:r>
              <a:rPr lang="en-US" altLang="en-US" dirty="0"/>
              <a:t>Matrix Inverse and Transpose</a:t>
            </a:r>
            <a:endParaRPr lang="en-US" dirty="0"/>
          </a:p>
        </p:txBody>
      </p:sp>
      <p:sp>
        <p:nvSpPr>
          <p:cNvPr id="3" name="Content Placeholder 2"/>
          <p:cNvSpPr>
            <a:spLocks noGrp="1"/>
          </p:cNvSpPr>
          <p:nvPr>
            <p:ph idx="1"/>
          </p:nvPr>
        </p:nvSpPr>
        <p:spPr>
          <a:xfrm>
            <a:off x="1981200" y="1432560"/>
            <a:ext cx="8229600" cy="5212080"/>
          </a:xfrm>
        </p:spPr>
        <p:txBody>
          <a:bodyPr/>
          <a:lstStyle/>
          <a:p>
            <a:pPr>
              <a:spcBef>
                <a:spcPts val="0"/>
              </a:spcBef>
            </a:pPr>
            <a:r>
              <a:rPr lang="en-US" altLang="en-US" dirty="0"/>
              <a:t>The </a:t>
            </a:r>
            <a:r>
              <a:rPr lang="en-US" altLang="en-US" i="1" dirty="0"/>
              <a:t>inverse</a:t>
            </a:r>
            <a:r>
              <a:rPr lang="en-US" altLang="en-US" dirty="0"/>
              <a:t> of a square, nonsingular matrix [</a:t>
            </a:r>
            <a:r>
              <a:rPr lang="en-US" altLang="en-US" i="1" dirty="0"/>
              <a:t>A</a:t>
            </a:r>
            <a:r>
              <a:rPr lang="en-US" altLang="en-US" dirty="0"/>
              <a:t>] is that matrix which, when multiplied by [</a:t>
            </a:r>
            <a:r>
              <a:rPr lang="en-US" altLang="en-US" i="1" dirty="0"/>
              <a:t>A</a:t>
            </a:r>
            <a:r>
              <a:rPr lang="en-US" altLang="en-US" dirty="0"/>
              <a:t>], yields the identity matrix.</a:t>
            </a:r>
          </a:p>
          <a:p>
            <a:pPr lvl="1">
              <a:spcBef>
                <a:spcPts val="0"/>
              </a:spcBef>
            </a:pPr>
            <a:r>
              <a:rPr lang="en-US" altLang="en-US" dirty="0"/>
              <a:t>[</a:t>
            </a:r>
            <a:r>
              <a:rPr lang="en-US" altLang="en-US" i="1" dirty="0"/>
              <a:t>A</a:t>
            </a:r>
            <a:r>
              <a:rPr lang="en-US" altLang="en-US" dirty="0"/>
              <a:t>][</a:t>
            </a:r>
            <a:r>
              <a:rPr lang="en-US" altLang="en-US" i="1" dirty="0"/>
              <a:t>A</a:t>
            </a:r>
            <a:r>
              <a:rPr lang="en-US" altLang="en-US" dirty="0"/>
              <a:t>]</a:t>
            </a:r>
            <a:r>
              <a:rPr lang="en-US" altLang="en-US" baseline="30000" dirty="0"/>
              <a:t>-1</a:t>
            </a:r>
            <a:r>
              <a:rPr lang="en-US" altLang="en-US" dirty="0"/>
              <a:t>=[</a:t>
            </a:r>
            <a:r>
              <a:rPr lang="en-US" altLang="en-US" i="1" dirty="0"/>
              <a:t>A</a:t>
            </a:r>
            <a:r>
              <a:rPr lang="en-US" altLang="en-US" dirty="0"/>
              <a:t>]</a:t>
            </a:r>
            <a:r>
              <a:rPr lang="en-US" altLang="en-US" baseline="30000" dirty="0"/>
              <a:t>-1</a:t>
            </a:r>
            <a:r>
              <a:rPr lang="en-US" altLang="en-US" dirty="0"/>
              <a:t>[</a:t>
            </a:r>
            <a:r>
              <a:rPr lang="en-US" altLang="en-US" i="1" dirty="0"/>
              <a:t>A</a:t>
            </a:r>
            <a:r>
              <a:rPr lang="en-US" altLang="en-US" dirty="0"/>
              <a:t>]=[</a:t>
            </a:r>
            <a:r>
              <a:rPr lang="en-US" altLang="en-US" i="1" dirty="0"/>
              <a:t>I</a:t>
            </a:r>
            <a:r>
              <a:rPr lang="en-US" altLang="en-US" dirty="0"/>
              <a:t>]</a:t>
            </a:r>
          </a:p>
          <a:p>
            <a:pPr lvl="1">
              <a:spcBef>
                <a:spcPts val="0"/>
              </a:spcBef>
            </a:pPr>
            <a:r>
              <a:rPr lang="en-US" altLang="en-US" dirty="0"/>
              <a:t>In </a:t>
            </a:r>
            <a:r>
              <a:rPr lang="en-US" altLang="en-US" dirty="0" err="1"/>
              <a:t>Matlab</a:t>
            </a:r>
            <a:r>
              <a:rPr lang="en-US" altLang="en-US" dirty="0"/>
              <a:t>: </a:t>
            </a:r>
            <a:r>
              <a:rPr lang="en-US" altLang="en-US" b="1" dirty="0" err="1">
                <a:latin typeface="Courier New" pitchFamily="49" charset="0"/>
                <a:cs typeface="Courier New" pitchFamily="49" charset="0"/>
              </a:rPr>
              <a:t>inv</a:t>
            </a:r>
            <a:r>
              <a:rPr lang="en-US" altLang="en-US" b="1" dirty="0">
                <a:latin typeface="Courier New" pitchFamily="49" charset="0"/>
                <a:cs typeface="Courier New" pitchFamily="49" charset="0"/>
              </a:rPr>
              <a:t>(A)</a:t>
            </a:r>
            <a:r>
              <a:rPr lang="en-US" altLang="en-US" dirty="0"/>
              <a:t>   </a:t>
            </a:r>
          </a:p>
          <a:p>
            <a:pPr>
              <a:spcBef>
                <a:spcPts val="0"/>
              </a:spcBef>
            </a:pPr>
            <a:r>
              <a:rPr lang="en-US" altLang="en-US" dirty="0"/>
              <a:t>The </a:t>
            </a:r>
            <a:r>
              <a:rPr lang="en-US" altLang="en-US" i="1" dirty="0"/>
              <a:t>transpose</a:t>
            </a:r>
            <a:r>
              <a:rPr lang="en-US" altLang="en-US" dirty="0"/>
              <a:t> of a matrix involves transforming its rows into columns and its columns into rows.</a:t>
            </a:r>
          </a:p>
          <a:p>
            <a:pPr lvl="1">
              <a:spcBef>
                <a:spcPts val="0"/>
              </a:spcBef>
            </a:pPr>
            <a:r>
              <a:rPr lang="en-US" altLang="en-US" dirty="0"/>
              <a:t>(</a:t>
            </a:r>
            <a:r>
              <a:rPr lang="en-US" altLang="en-US" i="1" dirty="0" err="1"/>
              <a:t>a</a:t>
            </a:r>
            <a:r>
              <a:rPr lang="en-US" altLang="en-US" i="1" baseline="-25000" dirty="0" err="1"/>
              <a:t>ij</a:t>
            </a:r>
            <a:r>
              <a:rPr lang="en-US" altLang="en-US" dirty="0"/>
              <a:t>)</a:t>
            </a:r>
            <a:r>
              <a:rPr lang="en-US" altLang="en-US" baseline="30000" dirty="0"/>
              <a:t>T</a:t>
            </a:r>
            <a:r>
              <a:rPr lang="en-US" altLang="en-US" dirty="0"/>
              <a:t>=</a:t>
            </a:r>
            <a:r>
              <a:rPr lang="en-US" altLang="en-US" i="1" dirty="0" err="1"/>
              <a:t>a</a:t>
            </a:r>
            <a:r>
              <a:rPr lang="en-US" altLang="en-US" i="1" baseline="-25000" dirty="0" err="1"/>
              <a:t>ji</a:t>
            </a:r>
            <a:endParaRPr lang="en-US" altLang="en-US" i="1" baseline="-25000" dirty="0"/>
          </a:p>
          <a:p>
            <a:pPr lvl="1">
              <a:spcBef>
                <a:spcPts val="0"/>
              </a:spcBef>
              <a:buSzPts val="2800"/>
            </a:pPr>
            <a:r>
              <a:rPr lang="en-US" altLang="en-US" dirty="0">
                <a:solidFill>
                  <a:srgbClr val="000000"/>
                </a:solidFill>
              </a:rPr>
              <a:t>In </a:t>
            </a:r>
            <a:r>
              <a:rPr lang="en-US" altLang="en-US" dirty="0" err="1">
                <a:solidFill>
                  <a:srgbClr val="000000"/>
                </a:solidFill>
              </a:rPr>
              <a:t>Matlab</a:t>
            </a:r>
            <a:r>
              <a:rPr lang="en-US" altLang="en-US" dirty="0">
                <a:solidFill>
                  <a:srgbClr val="000000"/>
                </a:solidFill>
              </a:rPr>
              <a:t>: </a:t>
            </a:r>
            <a:r>
              <a:rPr lang="en-US" altLang="en-US" b="1" dirty="0">
                <a:latin typeface="Courier New" pitchFamily="49" charset="0"/>
                <a:cs typeface="Courier New" pitchFamily="49" charset="0"/>
              </a:rPr>
              <a:t>A</a:t>
            </a:r>
            <a:r>
              <a:rPr lang="en-US" altLang="en-US" b="1" dirty="0">
                <a:latin typeface="Lucida Console" pitchFamily="49" charset="0"/>
                <a:cs typeface="Courier New" pitchFamily="49" charset="0"/>
              </a:rPr>
              <a:t>'</a:t>
            </a:r>
            <a:endParaRPr lang="en-US" altLang="en-US" dirty="0">
              <a:solidFill>
                <a:srgbClr val="000000"/>
              </a:solidFill>
            </a:endParaRPr>
          </a:p>
        </p:txBody>
      </p:sp>
    </p:spTree>
    <p:extLst>
      <p:ext uri="{BB962C8B-B14F-4D97-AF65-F5344CB8AC3E}">
        <p14:creationId xmlns:p14="http://schemas.microsoft.com/office/powerpoint/2010/main" val="15504466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a:spLocks noGrp="1"/>
          </p:cNvSpPr>
          <p:nvPr>
            <p:ph type="title"/>
          </p:nvPr>
        </p:nvSpPr>
        <p:spPr/>
        <p:txBody>
          <a:bodyPr/>
          <a:lstStyle/>
          <a:p>
            <a:r>
              <a:rPr lang="en-US" altLang="en-US" dirty="0"/>
              <a:t>Representing Linear Algebra</a:t>
            </a:r>
            <a:endParaRPr lang="en-US" dirty="0"/>
          </a:p>
        </p:txBody>
      </p:sp>
      <p:sp>
        <p:nvSpPr>
          <p:cNvPr id="8" name="Content Placeholder 2"/>
          <p:cNvSpPr>
            <a:spLocks noGrp="1"/>
          </p:cNvSpPr>
          <p:nvPr>
            <p:ph idx="1"/>
          </p:nvPr>
        </p:nvSpPr>
        <p:spPr>
          <a:xfrm>
            <a:off x="1981200" y="1432560"/>
            <a:ext cx="8229600" cy="1539240"/>
          </a:xfrm>
        </p:spPr>
        <p:txBody>
          <a:bodyPr>
            <a:normAutofit/>
          </a:bodyPr>
          <a:lstStyle/>
          <a:p>
            <a:r>
              <a:rPr lang="en-US" altLang="en-US" dirty="0"/>
              <a:t>Matrices provide a concise notation for representing and solving simultaneous linear equations:</a:t>
            </a:r>
          </a:p>
        </p:txBody>
      </p:sp>
      <mc:AlternateContent xmlns:mc="http://schemas.openxmlformats.org/markup-compatibility/2006" xmlns:a14="http://schemas.microsoft.com/office/drawing/2010/main">
        <mc:Choice Requires="a14">
          <p:sp>
            <p:nvSpPr>
              <p:cNvPr id="11" name="Content Placeholder 3"/>
              <p:cNvSpPr>
                <a:spLocks noGrp="1"/>
              </p:cNvSpPr>
              <p:nvPr>
                <p:ph idx="17"/>
              </p:nvPr>
            </p:nvSpPr>
            <p:spPr>
              <a:xfrm>
                <a:off x="1981200" y="3352800"/>
                <a:ext cx="4648200" cy="1463040"/>
              </a:xfrm>
              <a:prstGeom prst="rightArrowCallout">
                <a:avLst>
                  <a:gd name="adj1" fmla="val 25000"/>
                  <a:gd name="adj2" fmla="val 25000"/>
                  <a:gd name="adj3" fmla="val 25000"/>
                  <a:gd name="adj4" fmla="val 78900"/>
                </a:avLst>
              </a:prstGeom>
              <a:ln>
                <a:solidFill>
                  <a:schemeClr val="tx1"/>
                </a:solidFill>
              </a:ln>
            </p:spPr>
            <p:txBody>
              <a:bodyPr>
                <a:normAutofit/>
              </a:bodyPr>
              <a:lstStyle/>
              <a:p>
                <a:pPr/>
                <a14:m>
                  <m:oMathPara xmlns:m="http://schemas.openxmlformats.org/officeDocument/2006/math">
                    <m:oMathParaPr>
                      <m:jc m:val="centerGroup"/>
                    </m:oMathParaPr>
                    <m:oMath xmlns:m="http://schemas.openxmlformats.org/officeDocument/2006/math">
                      <m:r>
                        <a:rPr lang="en-US" sz="2400" i="1">
                          <a:latin typeface="Cambria Math"/>
                        </a:rPr>
                        <m:t>𝑎</m:t>
                      </m:r>
                      <m:r>
                        <a:rPr lang="en-US" sz="2400" i="1" baseline="-25000">
                          <a:latin typeface="Cambria Math"/>
                        </a:rPr>
                        <m:t>11</m:t>
                      </m:r>
                      <m:r>
                        <a:rPr lang="en-US" sz="2400" i="1">
                          <a:latin typeface="Cambria Math"/>
                        </a:rPr>
                        <m:t>𝑥</m:t>
                      </m:r>
                      <m:r>
                        <a:rPr lang="en-US" sz="2400" i="1" baseline="-25000">
                          <a:latin typeface="Cambria Math"/>
                        </a:rPr>
                        <m:t>1</m:t>
                      </m:r>
                      <m:r>
                        <a:rPr lang="en-US" sz="2400" i="1">
                          <a:latin typeface="Cambria Math"/>
                        </a:rPr>
                        <m:t>+</m:t>
                      </m:r>
                      <m:r>
                        <a:rPr lang="en-US" sz="2400" i="1">
                          <a:latin typeface="Cambria Math"/>
                        </a:rPr>
                        <m:t>𝑎</m:t>
                      </m:r>
                      <m:r>
                        <a:rPr lang="en-US" sz="2400" i="1" baseline="-25000">
                          <a:latin typeface="Cambria Math"/>
                        </a:rPr>
                        <m:t>12</m:t>
                      </m:r>
                      <m:r>
                        <a:rPr lang="en-US" sz="2400" i="1">
                          <a:latin typeface="Cambria Math"/>
                        </a:rPr>
                        <m:t>𝑥</m:t>
                      </m:r>
                      <m:r>
                        <a:rPr lang="en-US" sz="2400" i="1" baseline="-25000">
                          <a:latin typeface="Cambria Math"/>
                        </a:rPr>
                        <m:t>2</m:t>
                      </m:r>
                      <m:r>
                        <a:rPr lang="en-US" sz="2400" i="1">
                          <a:latin typeface="Cambria Math"/>
                        </a:rPr>
                        <m:t>+</m:t>
                      </m:r>
                      <m:r>
                        <a:rPr lang="en-US" sz="2400" i="1">
                          <a:latin typeface="Cambria Math"/>
                        </a:rPr>
                        <m:t>𝑎</m:t>
                      </m:r>
                      <m:r>
                        <a:rPr lang="en-US" sz="2400" i="1" baseline="-25000">
                          <a:latin typeface="Cambria Math"/>
                        </a:rPr>
                        <m:t>13</m:t>
                      </m:r>
                      <m:r>
                        <a:rPr lang="en-US" sz="2400" i="1">
                          <a:latin typeface="Cambria Math"/>
                        </a:rPr>
                        <m:t>𝑥</m:t>
                      </m:r>
                      <m:r>
                        <a:rPr lang="en-US" sz="2400" i="1" baseline="-25000">
                          <a:latin typeface="Cambria Math"/>
                        </a:rPr>
                        <m:t>3</m:t>
                      </m:r>
                      <m:r>
                        <a:rPr lang="en-US" sz="2400" i="1">
                          <a:latin typeface="Cambria Math"/>
                        </a:rPr>
                        <m:t>=</m:t>
                      </m:r>
                      <m:r>
                        <a:rPr lang="en-US" sz="2400" i="1">
                          <a:latin typeface="Cambria Math"/>
                        </a:rPr>
                        <m:t>𝑏</m:t>
                      </m:r>
                      <m:r>
                        <a:rPr lang="en-US" sz="2400" i="1" baseline="-25000">
                          <a:latin typeface="Cambria Math"/>
                        </a:rPr>
                        <m:t>1</m:t>
                      </m:r>
                    </m:oMath>
                  </m:oMathPara>
                </a14:m>
                <a:endParaRPr lang="en-US" sz="2400" baseline="-25000" dirty="0"/>
              </a:p>
              <a:p>
                <a:pPr/>
                <a14:m>
                  <m:oMathPara xmlns:m="http://schemas.openxmlformats.org/officeDocument/2006/math">
                    <m:oMathParaPr>
                      <m:jc m:val="centerGroup"/>
                    </m:oMathParaPr>
                    <m:oMath xmlns:m="http://schemas.openxmlformats.org/officeDocument/2006/math">
                      <m:r>
                        <a:rPr lang="en-US" sz="2400" i="1">
                          <a:latin typeface="Cambria Math"/>
                        </a:rPr>
                        <m:t>𝑎</m:t>
                      </m:r>
                      <m:r>
                        <a:rPr lang="en-US" sz="2400" i="1" baseline="-25000">
                          <a:latin typeface="Cambria Math"/>
                        </a:rPr>
                        <m:t>21</m:t>
                      </m:r>
                      <m:r>
                        <a:rPr lang="en-US" sz="2400" i="1">
                          <a:latin typeface="Cambria Math"/>
                        </a:rPr>
                        <m:t>𝑥</m:t>
                      </m:r>
                      <m:r>
                        <a:rPr lang="en-US" sz="2400" i="1" baseline="-25000">
                          <a:latin typeface="Cambria Math"/>
                        </a:rPr>
                        <m:t>1</m:t>
                      </m:r>
                      <m:r>
                        <a:rPr lang="en-US" sz="2400" i="1">
                          <a:latin typeface="Cambria Math"/>
                        </a:rPr>
                        <m:t>+</m:t>
                      </m:r>
                      <m:r>
                        <a:rPr lang="en-US" sz="2400" i="1">
                          <a:latin typeface="Cambria Math"/>
                        </a:rPr>
                        <m:t>𝑎</m:t>
                      </m:r>
                      <m:r>
                        <a:rPr lang="en-US" sz="2400" i="1" baseline="-25000">
                          <a:latin typeface="Cambria Math"/>
                        </a:rPr>
                        <m:t>22</m:t>
                      </m:r>
                      <m:r>
                        <a:rPr lang="en-US" sz="2400" i="1">
                          <a:latin typeface="Cambria Math"/>
                        </a:rPr>
                        <m:t>𝑥</m:t>
                      </m:r>
                      <m:r>
                        <a:rPr lang="en-US" sz="2400" i="1" baseline="-25000">
                          <a:latin typeface="Cambria Math"/>
                        </a:rPr>
                        <m:t>2</m:t>
                      </m:r>
                      <m:r>
                        <a:rPr lang="en-US" sz="2400" i="1">
                          <a:latin typeface="Cambria Math"/>
                        </a:rPr>
                        <m:t>+</m:t>
                      </m:r>
                      <m:r>
                        <a:rPr lang="en-US" sz="2400" i="1">
                          <a:latin typeface="Cambria Math"/>
                        </a:rPr>
                        <m:t>𝑎</m:t>
                      </m:r>
                      <m:r>
                        <a:rPr lang="en-US" sz="2400" i="1" baseline="-25000">
                          <a:latin typeface="Cambria Math"/>
                        </a:rPr>
                        <m:t>23</m:t>
                      </m:r>
                      <m:r>
                        <a:rPr lang="en-US" sz="2400" i="1">
                          <a:latin typeface="Cambria Math"/>
                        </a:rPr>
                        <m:t>𝑥</m:t>
                      </m:r>
                      <m:r>
                        <a:rPr lang="en-US" sz="2400" i="1" baseline="-25000">
                          <a:latin typeface="Cambria Math"/>
                        </a:rPr>
                        <m:t>3</m:t>
                      </m:r>
                      <m:r>
                        <a:rPr lang="en-US" sz="2400" i="1">
                          <a:latin typeface="Cambria Math"/>
                        </a:rPr>
                        <m:t>=</m:t>
                      </m:r>
                      <m:r>
                        <a:rPr lang="en-US" sz="2400" i="1">
                          <a:latin typeface="Cambria Math"/>
                        </a:rPr>
                        <m:t>𝑏</m:t>
                      </m:r>
                      <m:r>
                        <a:rPr lang="en-US" sz="2400" i="1" baseline="-25000">
                          <a:latin typeface="Cambria Math"/>
                        </a:rPr>
                        <m:t>2</m:t>
                      </m:r>
                    </m:oMath>
                  </m:oMathPara>
                </a14:m>
                <a:endParaRPr lang="en-US" sz="2400" baseline="-25000" dirty="0"/>
              </a:p>
              <a:p>
                <a:pPr/>
                <a14:m>
                  <m:oMathPara xmlns:m="http://schemas.openxmlformats.org/officeDocument/2006/math">
                    <m:oMathParaPr>
                      <m:jc m:val="centerGroup"/>
                    </m:oMathParaPr>
                    <m:oMath xmlns:m="http://schemas.openxmlformats.org/officeDocument/2006/math">
                      <m:r>
                        <a:rPr lang="en-US" sz="2400" i="1">
                          <a:latin typeface="Cambria Math"/>
                        </a:rPr>
                        <m:t>𝑎</m:t>
                      </m:r>
                      <m:r>
                        <a:rPr lang="en-US" sz="2400" i="1" baseline="-25000">
                          <a:latin typeface="Cambria Math"/>
                        </a:rPr>
                        <m:t>31</m:t>
                      </m:r>
                      <m:r>
                        <a:rPr lang="en-US" sz="2400" i="1">
                          <a:latin typeface="Cambria Math"/>
                        </a:rPr>
                        <m:t>𝑥</m:t>
                      </m:r>
                      <m:r>
                        <a:rPr lang="en-US" sz="2400" i="1" baseline="-25000">
                          <a:latin typeface="Cambria Math"/>
                        </a:rPr>
                        <m:t>1</m:t>
                      </m:r>
                      <m:r>
                        <a:rPr lang="en-US" sz="2400" i="1">
                          <a:latin typeface="Cambria Math"/>
                        </a:rPr>
                        <m:t>+</m:t>
                      </m:r>
                      <m:r>
                        <a:rPr lang="en-US" sz="2400" i="1">
                          <a:latin typeface="Cambria Math"/>
                        </a:rPr>
                        <m:t>𝑎</m:t>
                      </m:r>
                      <m:r>
                        <a:rPr lang="en-US" sz="2400" i="1" baseline="-25000">
                          <a:latin typeface="Cambria Math"/>
                        </a:rPr>
                        <m:t>32</m:t>
                      </m:r>
                      <m:r>
                        <a:rPr lang="en-US" sz="2400" i="1">
                          <a:latin typeface="Cambria Math"/>
                        </a:rPr>
                        <m:t>𝑥</m:t>
                      </m:r>
                      <m:r>
                        <a:rPr lang="en-US" sz="2400" i="1" baseline="-25000">
                          <a:latin typeface="Cambria Math"/>
                        </a:rPr>
                        <m:t>2</m:t>
                      </m:r>
                      <m:r>
                        <a:rPr lang="en-US" sz="2400" i="1">
                          <a:latin typeface="Cambria Math"/>
                        </a:rPr>
                        <m:t>+</m:t>
                      </m:r>
                      <m:r>
                        <a:rPr lang="en-US" sz="2400" i="1">
                          <a:latin typeface="Cambria Math"/>
                        </a:rPr>
                        <m:t>𝑎</m:t>
                      </m:r>
                      <m:r>
                        <a:rPr lang="en-US" sz="2400" i="1" baseline="-25000">
                          <a:latin typeface="Cambria Math"/>
                        </a:rPr>
                        <m:t>33</m:t>
                      </m:r>
                      <m:r>
                        <a:rPr lang="en-US" sz="2400" i="1">
                          <a:latin typeface="Cambria Math"/>
                        </a:rPr>
                        <m:t>𝑥</m:t>
                      </m:r>
                      <m:r>
                        <a:rPr lang="en-US" sz="2400" i="1" baseline="-25000">
                          <a:latin typeface="Cambria Math"/>
                        </a:rPr>
                        <m:t>3</m:t>
                      </m:r>
                      <m:r>
                        <a:rPr lang="en-US" sz="2400" i="1">
                          <a:latin typeface="Cambria Math"/>
                        </a:rPr>
                        <m:t>=</m:t>
                      </m:r>
                      <m:r>
                        <a:rPr lang="en-US" sz="2400" i="1">
                          <a:latin typeface="Cambria Math"/>
                        </a:rPr>
                        <m:t>𝑏</m:t>
                      </m:r>
                      <m:r>
                        <a:rPr lang="en-US" sz="2400" i="1" baseline="-25000">
                          <a:latin typeface="Cambria Math"/>
                        </a:rPr>
                        <m:t>3</m:t>
                      </m:r>
                    </m:oMath>
                  </m:oMathPara>
                </a14:m>
                <a:endParaRPr lang="en-US" sz="2400" baseline="-25000" dirty="0"/>
              </a:p>
            </p:txBody>
          </p:sp>
        </mc:Choice>
        <mc:Fallback xmlns="">
          <p:sp>
            <p:nvSpPr>
              <p:cNvPr id="11" name="Content Placeholder 3"/>
              <p:cNvSpPr>
                <a:spLocks noGrp="1" noRot="1" noChangeAspect="1" noMove="1" noResize="1" noEditPoints="1" noAdjustHandles="1" noChangeArrowheads="1" noChangeShapeType="1" noTextEdit="1"/>
              </p:cNvSpPr>
              <p:nvPr>
                <p:ph idx="17"/>
              </p:nvPr>
            </p:nvSpPr>
            <p:spPr>
              <a:xfrm>
                <a:off x="1981200" y="3352800"/>
                <a:ext cx="4648200" cy="1463040"/>
              </a:xfrm>
              <a:prstGeom prst="rightArrowCallout">
                <a:avLst>
                  <a:gd name="adj1" fmla="val 25000"/>
                  <a:gd name="adj2" fmla="val 25000"/>
                  <a:gd name="adj3" fmla="val 25000"/>
                  <a:gd name="adj4" fmla="val 78900"/>
                </a:avLst>
              </a:prstGeom>
              <a:blipFill>
                <a:blip r:embed="rId2"/>
                <a:stretch>
                  <a:fillRect/>
                </a:stretch>
              </a:blipFill>
              <a:ln>
                <a:solidFill>
                  <a:schemeClr val="tx1"/>
                </a:solid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Content Placeholder 4"/>
              <p:cNvSpPr>
                <a:spLocks noGrp="1"/>
              </p:cNvSpPr>
              <p:nvPr>
                <p:ph idx="18"/>
              </p:nvPr>
            </p:nvSpPr>
            <p:spPr>
              <a:xfrm>
                <a:off x="6629400" y="3352800"/>
                <a:ext cx="3657600" cy="2133600"/>
              </a:xfrm>
              <a:prstGeom prst="downArrowCallout">
                <a:avLst>
                  <a:gd name="adj1" fmla="val 25000"/>
                  <a:gd name="adj2" fmla="val 25000"/>
                  <a:gd name="adj3" fmla="val 25000"/>
                  <a:gd name="adj4" fmla="val 58053"/>
                </a:avLst>
              </a:prstGeom>
              <a:ln>
                <a:solidFill>
                  <a:schemeClr val="tx1"/>
                </a:solidFill>
              </a:ln>
            </p:spPr>
            <p:txBody>
              <a:bodyPr/>
              <a:lstStyle/>
              <a:p>
                <a:pPr/>
                <a14:m>
                  <m:oMathPara xmlns:m="http://schemas.openxmlformats.org/officeDocument/2006/math">
                    <m:oMathParaPr>
                      <m:jc m:val="centerGroup"/>
                    </m:oMathParaPr>
                    <m:oMath xmlns:m="http://schemas.openxmlformats.org/officeDocument/2006/math">
                      <m:d>
                        <m:dPr>
                          <m:begChr m:val="["/>
                          <m:endChr m:val="]"/>
                          <m:ctrlPr>
                            <a:rPr lang="en-US" sz="2400" i="1">
                              <a:latin typeface="Cambria Math" panose="02040503050406030204" pitchFamily="18" charset="0"/>
                            </a:rPr>
                          </m:ctrlPr>
                        </m:dPr>
                        <m:e>
                          <m:m>
                            <m:mPr>
                              <m:mcs>
                                <m:mc>
                                  <m:mcPr>
                                    <m:count m:val="3"/>
                                    <m:mcJc m:val="center"/>
                                  </m:mcPr>
                                </m:mc>
                              </m:mcs>
                              <m:ctrlPr>
                                <a:rPr lang="en-US" sz="2400" i="1">
                                  <a:latin typeface="Cambria Math" panose="02040503050406030204" pitchFamily="18" charset="0"/>
                                </a:rPr>
                              </m:ctrlPr>
                            </m:mPr>
                            <m:mr>
                              <m:e>
                                <m:r>
                                  <m:rPr>
                                    <m:brk m:alnAt="7"/>
                                  </m:rPr>
                                  <a:rPr lang="en-US" sz="2400" i="1">
                                    <a:latin typeface="Cambria Math"/>
                                  </a:rPr>
                                  <m:t>𝑎</m:t>
                                </m:r>
                                <m:r>
                                  <a:rPr lang="en-US" sz="2400" i="1" baseline="-25000">
                                    <a:latin typeface="Cambria Math"/>
                                  </a:rPr>
                                  <m:t>11</m:t>
                                </m:r>
                              </m:e>
                              <m:e>
                                <m:r>
                                  <m:rPr>
                                    <m:brk m:alnAt="7"/>
                                  </m:rPr>
                                  <a:rPr lang="en-US" sz="2400" i="1">
                                    <a:latin typeface="Cambria Math"/>
                                  </a:rPr>
                                  <m:t>𝑎</m:t>
                                </m:r>
                                <m:r>
                                  <a:rPr lang="en-US" sz="2400" i="1" baseline="-25000">
                                    <a:latin typeface="Cambria Math"/>
                                  </a:rPr>
                                  <m:t>12</m:t>
                                </m:r>
                              </m:e>
                              <m:e>
                                <m:r>
                                  <m:rPr>
                                    <m:brk m:alnAt="7"/>
                                  </m:rPr>
                                  <a:rPr lang="en-US" sz="2400" i="1">
                                    <a:latin typeface="Cambria Math"/>
                                  </a:rPr>
                                  <m:t>𝑎</m:t>
                                </m:r>
                                <m:r>
                                  <a:rPr lang="en-US" sz="2400" i="1" baseline="-25000">
                                    <a:latin typeface="Cambria Math"/>
                                  </a:rPr>
                                  <m:t>13</m:t>
                                </m:r>
                              </m:e>
                            </m:mr>
                            <m:mr>
                              <m:e>
                                <m:r>
                                  <m:rPr>
                                    <m:brk m:alnAt="7"/>
                                  </m:rPr>
                                  <a:rPr lang="en-US" sz="2400" i="1">
                                    <a:latin typeface="Cambria Math"/>
                                  </a:rPr>
                                  <m:t>𝑎</m:t>
                                </m:r>
                                <m:r>
                                  <a:rPr lang="en-US" sz="2400" i="1" baseline="-25000">
                                    <a:latin typeface="Cambria Math"/>
                                  </a:rPr>
                                  <m:t>21</m:t>
                                </m:r>
                              </m:e>
                              <m:e>
                                <m:r>
                                  <m:rPr>
                                    <m:brk m:alnAt="7"/>
                                  </m:rPr>
                                  <a:rPr lang="en-US" sz="2400" i="1">
                                    <a:latin typeface="Cambria Math"/>
                                  </a:rPr>
                                  <m:t>𝑎</m:t>
                                </m:r>
                                <m:r>
                                  <a:rPr lang="en-US" sz="2400" i="1" baseline="-25000">
                                    <a:latin typeface="Cambria Math"/>
                                  </a:rPr>
                                  <m:t>22</m:t>
                                </m:r>
                              </m:e>
                              <m:e>
                                <m:r>
                                  <m:rPr>
                                    <m:brk m:alnAt="7"/>
                                  </m:rPr>
                                  <a:rPr lang="en-US" sz="2400" i="1">
                                    <a:latin typeface="Cambria Math"/>
                                  </a:rPr>
                                  <m:t>𝑎</m:t>
                                </m:r>
                                <m:r>
                                  <a:rPr lang="en-US" sz="2400" i="1" baseline="-25000">
                                    <a:latin typeface="Cambria Math"/>
                                  </a:rPr>
                                  <m:t>23</m:t>
                                </m:r>
                              </m:e>
                            </m:mr>
                            <m:mr>
                              <m:e>
                                <m:r>
                                  <m:rPr>
                                    <m:brk m:alnAt="7"/>
                                  </m:rPr>
                                  <a:rPr lang="en-US" sz="2400" i="1">
                                    <a:latin typeface="Cambria Math"/>
                                  </a:rPr>
                                  <m:t>𝑎</m:t>
                                </m:r>
                                <m:r>
                                  <a:rPr lang="en-US" sz="2400" i="1" baseline="-25000">
                                    <a:latin typeface="Cambria Math"/>
                                  </a:rPr>
                                  <m:t>31</m:t>
                                </m:r>
                              </m:e>
                              <m:e>
                                <m:r>
                                  <m:rPr>
                                    <m:brk m:alnAt="7"/>
                                  </m:rPr>
                                  <a:rPr lang="en-US" sz="2400" i="1">
                                    <a:latin typeface="Cambria Math"/>
                                  </a:rPr>
                                  <m:t>𝑎</m:t>
                                </m:r>
                                <m:r>
                                  <a:rPr lang="en-US" sz="2400" i="1" baseline="-25000">
                                    <a:latin typeface="Cambria Math"/>
                                  </a:rPr>
                                  <m:t>32</m:t>
                                </m:r>
                              </m:e>
                              <m:e>
                                <m:r>
                                  <m:rPr>
                                    <m:brk m:alnAt="7"/>
                                  </m:rPr>
                                  <a:rPr lang="en-US" sz="2400" i="1">
                                    <a:latin typeface="Cambria Math"/>
                                  </a:rPr>
                                  <m:t>𝑎</m:t>
                                </m:r>
                                <m:r>
                                  <a:rPr lang="en-US" sz="2400" i="1" baseline="-25000">
                                    <a:latin typeface="Cambria Math"/>
                                  </a:rPr>
                                  <m:t>33</m:t>
                                </m:r>
                              </m:e>
                            </m:mr>
                          </m:m>
                        </m:e>
                      </m:d>
                      <m:d>
                        <m:dPr>
                          <m:begChr m:val="{"/>
                          <m:endChr m:val="}"/>
                          <m:ctrlPr>
                            <a:rPr lang="en-US" sz="2400" i="1">
                              <a:latin typeface="Cambria Math" panose="02040503050406030204" pitchFamily="18" charset="0"/>
                            </a:rPr>
                          </m:ctrlPr>
                        </m:dPr>
                        <m:e>
                          <m:m>
                            <m:mPr>
                              <m:mcs>
                                <m:mc>
                                  <m:mcPr>
                                    <m:count m:val="1"/>
                                    <m:mcJc m:val="center"/>
                                  </m:mcPr>
                                </m:mc>
                              </m:mcs>
                              <m:ctrlPr>
                                <a:rPr lang="en-US" sz="2400" i="1">
                                  <a:latin typeface="Cambria Math" panose="02040503050406030204" pitchFamily="18" charset="0"/>
                                </a:rPr>
                              </m:ctrlPr>
                            </m:mPr>
                            <m:mr>
                              <m:e>
                                <m:r>
                                  <m:rPr>
                                    <m:brk m:alnAt="7"/>
                                  </m:rPr>
                                  <a:rPr lang="en-US" sz="2400" i="1">
                                    <a:latin typeface="Cambria Math"/>
                                  </a:rPr>
                                  <m:t>𝑥</m:t>
                                </m:r>
                                <m:r>
                                  <a:rPr lang="en-US" sz="2400" i="1" baseline="-25000">
                                    <a:latin typeface="Cambria Math"/>
                                  </a:rPr>
                                  <m:t>1</m:t>
                                </m:r>
                              </m:e>
                            </m:mr>
                            <m:mr>
                              <m:e>
                                <m:r>
                                  <a:rPr lang="en-US" sz="2400" i="1">
                                    <a:latin typeface="Cambria Math"/>
                                  </a:rPr>
                                  <m:t>𝑥</m:t>
                                </m:r>
                                <m:r>
                                  <a:rPr lang="en-US" sz="2400" i="1" baseline="-25000">
                                    <a:latin typeface="Cambria Math"/>
                                  </a:rPr>
                                  <m:t>2</m:t>
                                </m:r>
                              </m:e>
                            </m:mr>
                            <m:mr>
                              <m:e>
                                <m:r>
                                  <a:rPr lang="en-US" sz="2400" i="1">
                                    <a:latin typeface="Cambria Math"/>
                                  </a:rPr>
                                  <m:t>𝑥</m:t>
                                </m:r>
                                <m:r>
                                  <a:rPr lang="en-US" sz="2400" i="1" baseline="-25000">
                                    <a:latin typeface="Cambria Math"/>
                                  </a:rPr>
                                  <m:t>3</m:t>
                                </m:r>
                              </m:e>
                            </m:mr>
                          </m:m>
                        </m:e>
                      </m:d>
                      <m:d>
                        <m:dPr>
                          <m:begChr m:val="{"/>
                          <m:endChr m:val="}"/>
                          <m:ctrlPr>
                            <a:rPr lang="en-US" sz="2400" i="1">
                              <a:latin typeface="Cambria Math" panose="02040503050406030204" pitchFamily="18" charset="0"/>
                            </a:rPr>
                          </m:ctrlPr>
                        </m:dPr>
                        <m:e>
                          <m:m>
                            <m:mPr>
                              <m:mcs>
                                <m:mc>
                                  <m:mcPr>
                                    <m:count m:val="1"/>
                                    <m:mcJc m:val="center"/>
                                  </m:mcPr>
                                </m:mc>
                              </m:mcs>
                              <m:ctrlPr>
                                <a:rPr lang="en-US" sz="2400" i="1">
                                  <a:latin typeface="Cambria Math" panose="02040503050406030204" pitchFamily="18" charset="0"/>
                                </a:rPr>
                              </m:ctrlPr>
                            </m:mPr>
                            <m:mr>
                              <m:e>
                                <m:r>
                                  <m:rPr>
                                    <m:brk m:alnAt="7"/>
                                  </m:rPr>
                                  <a:rPr lang="en-US" sz="2400" i="1">
                                    <a:latin typeface="Cambria Math"/>
                                  </a:rPr>
                                  <m:t>𝑏</m:t>
                                </m:r>
                                <m:r>
                                  <a:rPr lang="en-US" sz="2400" i="1" baseline="-25000">
                                    <a:latin typeface="Cambria Math"/>
                                  </a:rPr>
                                  <m:t>1</m:t>
                                </m:r>
                              </m:e>
                            </m:mr>
                            <m:mr>
                              <m:e>
                                <m:r>
                                  <a:rPr lang="en-US" sz="2400" i="1">
                                    <a:latin typeface="Cambria Math"/>
                                  </a:rPr>
                                  <m:t>𝑏</m:t>
                                </m:r>
                                <m:r>
                                  <a:rPr lang="en-US" sz="2400" i="1" baseline="-25000">
                                    <a:latin typeface="Cambria Math"/>
                                  </a:rPr>
                                  <m:t>2</m:t>
                                </m:r>
                              </m:e>
                            </m:mr>
                            <m:mr>
                              <m:e>
                                <m:r>
                                  <a:rPr lang="en-US" sz="2400" i="1">
                                    <a:latin typeface="Cambria Math"/>
                                  </a:rPr>
                                  <m:t>𝑏</m:t>
                                </m:r>
                                <m:r>
                                  <a:rPr lang="en-US" sz="2400" i="1" baseline="-25000">
                                    <a:latin typeface="Cambria Math"/>
                                  </a:rPr>
                                  <m:t>3</m:t>
                                </m:r>
                              </m:e>
                            </m:mr>
                          </m:m>
                        </m:e>
                      </m:d>
                    </m:oMath>
                  </m:oMathPara>
                </a14:m>
                <a:endParaRPr lang="en-US" sz="2400" dirty="0"/>
              </a:p>
            </p:txBody>
          </p:sp>
        </mc:Choice>
        <mc:Fallback xmlns="">
          <p:sp>
            <p:nvSpPr>
              <p:cNvPr id="12" name="Content Placeholder 4"/>
              <p:cNvSpPr>
                <a:spLocks noGrp="1" noRot="1" noChangeAspect="1" noMove="1" noResize="1" noEditPoints="1" noAdjustHandles="1" noChangeArrowheads="1" noChangeShapeType="1" noTextEdit="1"/>
              </p:cNvSpPr>
              <p:nvPr>
                <p:ph idx="18"/>
              </p:nvPr>
            </p:nvSpPr>
            <p:spPr>
              <a:xfrm>
                <a:off x="6629400" y="3352800"/>
                <a:ext cx="3657600" cy="2133600"/>
              </a:xfrm>
              <a:prstGeom prst="downArrowCallout">
                <a:avLst>
                  <a:gd name="adj1" fmla="val 25000"/>
                  <a:gd name="adj2" fmla="val 25000"/>
                  <a:gd name="adj3" fmla="val 25000"/>
                  <a:gd name="adj4" fmla="val 58053"/>
                </a:avLst>
              </a:prstGeom>
              <a:blipFill>
                <a:blip r:embed="rId3"/>
                <a:stretch>
                  <a:fillRect/>
                </a:stretch>
              </a:blipFill>
              <a:ln>
                <a:solidFill>
                  <a:schemeClr val="tx1"/>
                </a:solid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3" name="Content Placeholder 5"/>
              <p:cNvSpPr>
                <a:spLocks noGrp="1"/>
              </p:cNvSpPr>
              <p:nvPr>
                <p:ph idx="19"/>
              </p:nvPr>
            </p:nvSpPr>
            <p:spPr>
              <a:xfrm>
                <a:off x="7010400" y="5562600"/>
                <a:ext cx="2895600" cy="685800"/>
              </a:xfrm>
            </p:spPr>
            <p:txBody>
              <a:bodyPr/>
              <a:lstStyle/>
              <a:p>
                <a:pPr/>
                <a14:m>
                  <m:oMathPara xmlns:m="http://schemas.openxmlformats.org/officeDocument/2006/math">
                    <m:oMathParaPr>
                      <m:jc m:val="center"/>
                    </m:oMathParaPr>
                    <m:oMath xmlns:m="http://schemas.openxmlformats.org/officeDocument/2006/math">
                      <m:d>
                        <m:dPr>
                          <m:begChr m:val="["/>
                          <m:endChr m:val="]"/>
                          <m:ctrlPr>
                            <a:rPr lang="en-US" b="0" i="1" smtClean="0">
                              <a:latin typeface="Cambria Math" panose="02040503050406030204" pitchFamily="18" charset="0"/>
                            </a:rPr>
                          </m:ctrlPr>
                        </m:dPr>
                        <m:e>
                          <m:r>
                            <a:rPr lang="en-US" b="0" i="1" smtClean="0">
                              <a:latin typeface="Cambria Math"/>
                            </a:rPr>
                            <m:t>𝐴</m:t>
                          </m:r>
                        </m:e>
                      </m:d>
                      <m:d>
                        <m:dPr>
                          <m:begChr m:val="{"/>
                          <m:endChr m:val="}"/>
                          <m:ctrlPr>
                            <a:rPr lang="en-US" b="0" i="1" smtClean="0">
                              <a:latin typeface="Cambria Math" panose="02040503050406030204" pitchFamily="18" charset="0"/>
                            </a:rPr>
                          </m:ctrlPr>
                        </m:dPr>
                        <m:e>
                          <m:r>
                            <a:rPr lang="en-US" b="0" i="1" smtClean="0">
                              <a:latin typeface="Cambria Math"/>
                            </a:rPr>
                            <m:t>𝑥</m:t>
                          </m:r>
                        </m:e>
                      </m:d>
                      <m:r>
                        <a:rPr lang="en-US" b="0" i="1" smtClean="0">
                          <a:latin typeface="Cambria Math"/>
                        </a:rPr>
                        <m:t>={</m:t>
                      </m:r>
                      <m:r>
                        <a:rPr lang="en-US" b="0" i="1" smtClean="0">
                          <a:latin typeface="Cambria Math"/>
                        </a:rPr>
                        <m:t>𝑏</m:t>
                      </m:r>
                      <m:r>
                        <a:rPr lang="en-US" b="0" i="1" smtClean="0">
                          <a:latin typeface="Cambria Math"/>
                        </a:rPr>
                        <m:t>}</m:t>
                      </m:r>
                    </m:oMath>
                  </m:oMathPara>
                </a14:m>
                <a:endParaRPr lang="en-US" dirty="0"/>
              </a:p>
            </p:txBody>
          </p:sp>
        </mc:Choice>
        <mc:Fallback xmlns="">
          <p:sp>
            <p:nvSpPr>
              <p:cNvPr id="13" name="Content Placeholder 5"/>
              <p:cNvSpPr>
                <a:spLocks noGrp="1" noRot="1" noChangeAspect="1" noMove="1" noResize="1" noEditPoints="1" noAdjustHandles="1" noChangeArrowheads="1" noChangeShapeType="1" noTextEdit="1"/>
              </p:cNvSpPr>
              <p:nvPr>
                <p:ph idx="19"/>
              </p:nvPr>
            </p:nvSpPr>
            <p:spPr>
              <a:xfrm>
                <a:off x="7010400" y="5562600"/>
                <a:ext cx="2895600" cy="685800"/>
              </a:xfrm>
              <a:blipFill>
                <a:blip r:embed="rId4"/>
                <a:stretch>
                  <a:fillRect/>
                </a:stretch>
              </a:blipFill>
            </p:spPr>
            <p:txBody>
              <a:bodyPr/>
              <a:lstStyle/>
              <a:p>
                <a:r>
                  <a:rPr lang="en-US">
                    <a:noFill/>
                  </a:rPr>
                  <a:t> </a:t>
                </a:r>
              </a:p>
            </p:txBody>
          </p:sp>
        </mc:Fallback>
      </mc:AlternateContent>
      <p:pic>
        <p:nvPicPr>
          <p:cNvPr id="9" name="Picture 2" descr="Image result for remember gif">
            <a:extLst>
              <a:ext uri="{FF2B5EF4-FFF2-40B4-BE49-F238E27FC236}">
                <a16:creationId xmlns:a16="http://schemas.microsoft.com/office/drawing/2014/main" id="{0668F378-C967-4938-982E-84B9BCA57233}"/>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457700" y="5307521"/>
            <a:ext cx="1638300" cy="11959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195573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157CD2D-5CF8-4CCB-B377-30E66A5AD4C7}"/>
              </a:ext>
            </a:extLst>
          </p:cNvPr>
          <p:cNvSpPr/>
          <p:nvPr/>
        </p:nvSpPr>
        <p:spPr>
          <a:xfrm>
            <a:off x="4474785" y="2398796"/>
            <a:ext cx="4038600" cy="2438400"/>
          </a:xfrm>
          <a:prstGeom prst="rect">
            <a:avLst/>
          </a:prstGeom>
          <a:ln w="76200">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9" name="Title 8">
            <a:extLst>
              <a:ext uri="{FF2B5EF4-FFF2-40B4-BE49-F238E27FC236}">
                <a16:creationId xmlns:a16="http://schemas.microsoft.com/office/drawing/2014/main" id="{31350C3D-C402-41F1-BA33-0B0CD0202301}"/>
              </a:ext>
            </a:extLst>
          </p:cNvPr>
          <p:cNvSpPr>
            <a:spLocks noGrp="1"/>
          </p:cNvSpPr>
          <p:nvPr>
            <p:ph type="title"/>
          </p:nvPr>
        </p:nvSpPr>
        <p:spPr/>
        <p:txBody>
          <a:bodyPr>
            <a:normAutofit fontScale="90000"/>
          </a:bodyPr>
          <a:lstStyle/>
          <a:p>
            <a:r>
              <a:rPr lang="en-US" dirty="0"/>
              <a:t>Matrix notation – solving system of linear equations</a:t>
            </a:r>
          </a:p>
        </p:txBody>
      </p:sp>
      <mc:AlternateContent xmlns:mc="http://schemas.openxmlformats.org/markup-compatibility/2006" xmlns:a14="http://schemas.microsoft.com/office/drawing/2010/main">
        <mc:Choice Requires="a14">
          <p:sp>
            <p:nvSpPr>
              <p:cNvPr id="10" name="Content Placeholder 5">
                <a:extLst>
                  <a:ext uri="{FF2B5EF4-FFF2-40B4-BE49-F238E27FC236}">
                    <a16:creationId xmlns:a16="http://schemas.microsoft.com/office/drawing/2014/main" id="{C92F9064-2FC7-4F20-BFB1-B4CC43A8B6B8}"/>
                  </a:ext>
                </a:extLst>
              </p:cNvPr>
              <p:cNvSpPr txBox="1">
                <a:spLocks/>
              </p:cNvSpPr>
              <p:nvPr/>
            </p:nvSpPr>
            <p:spPr>
              <a:xfrm>
                <a:off x="4154539" y="2398796"/>
                <a:ext cx="4679092" cy="2438400"/>
              </a:xfrm>
              <a:prstGeom prst="rect">
                <a:avLst/>
              </a:prstGeom>
            </p:spPr>
            <p:txBody>
              <a:bodyPr vert="horz" lIns="91440" tIns="45720" rIns="91440" bIns="45720" rtlCol="0">
                <a:normAutofit fontScale="92500"/>
              </a:bodyPr>
              <a:lstStyle>
                <a:lvl1pPr marL="0" marR="0" indent="0" algn="ctr" defTabSz="914400" rtl="0" eaLnBrk="1" fontAlgn="auto" latinLnBrk="0" hangingPunct="1">
                  <a:lnSpc>
                    <a:spcPct val="100000"/>
                  </a:lnSpc>
                  <a:spcBef>
                    <a:spcPct val="20000"/>
                  </a:spcBef>
                  <a:spcAft>
                    <a:spcPts val="800"/>
                  </a:spcAft>
                  <a:buClrTx/>
                  <a:buSzTx/>
                  <a:buFont typeface="Arial" pitchFamily="34" charset="0"/>
                  <a:buNone/>
                  <a:tabLst/>
                  <a:defRPr sz="3200" kern="1200" baseline="0">
                    <a:solidFill>
                      <a:srgbClr val="00703C"/>
                    </a:solidFill>
                    <a:latin typeface="Arial" panose="020B0604020202020204" pitchFamily="34" charset="0"/>
                    <a:ea typeface="+mn-ea"/>
                    <a:cs typeface="Arial" panose="020B0604020202020204" pitchFamily="34" charset="0"/>
                  </a:defRPr>
                </a:lvl1pPr>
                <a:lvl2pPr marL="457200" indent="-347472" algn="l" defTabSz="914400" rtl="0" eaLnBrk="1" latinLnBrk="0" hangingPunct="1">
                  <a:spcBef>
                    <a:spcPct val="20000"/>
                  </a:spcBef>
                  <a:spcAft>
                    <a:spcPts val="800"/>
                  </a:spcAft>
                  <a:buClr>
                    <a:srgbClr val="A30000"/>
                  </a:buClr>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2pPr>
                <a:lvl3pPr marL="731520" indent="-274320" algn="l" defTabSz="914400" rtl="0" eaLnBrk="1" latinLnBrk="0" hangingPunct="1">
                  <a:spcBef>
                    <a:spcPct val="20000"/>
                  </a:spcBef>
                  <a:spcAft>
                    <a:spcPts val="800"/>
                  </a:spcAft>
                  <a:buClr>
                    <a:srgbClr val="305266"/>
                  </a:buClr>
                  <a:buFont typeface="Arial" pitchFamily="34" charset="0"/>
                  <a:buChar char="•"/>
                  <a:defRPr sz="2400" kern="1200">
                    <a:solidFill>
                      <a:schemeClr val="tx1"/>
                    </a:solidFill>
                    <a:latin typeface="Arial" panose="020B0604020202020204" pitchFamily="34" charset="0"/>
                    <a:ea typeface="+mn-ea"/>
                    <a:cs typeface="Arial" panose="020B0604020202020204" pitchFamily="34" charset="0"/>
                  </a:defRPr>
                </a:lvl3pPr>
                <a:lvl4pPr marL="1005840" indent="-228600" algn="l" defTabSz="914400" rtl="0" eaLnBrk="1" latinLnBrk="0" hangingPunct="1">
                  <a:spcBef>
                    <a:spcPct val="20000"/>
                  </a:spcBef>
                  <a:spcAft>
                    <a:spcPts val="800"/>
                  </a:spcAft>
                  <a:buClr>
                    <a:srgbClr val="307077"/>
                  </a:buClr>
                  <a:buFont typeface="Arial" panose="020B0604020202020204" pitchFamily="34" charset="0"/>
                  <a:buChar char="•"/>
                  <a:defRPr sz="2200" kern="1200">
                    <a:solidFill>
                      <a:schemeClr val="tx1"/>
                    </a:solidFill>
                    <a:latin typeface="Arial" panose="020B0604020202020204" pitchFamily="34" charset="0"/>
                    <a:ea typeface="+mn-ea"/>
                    <a:cs typeface="Arial" panose="020B0604020202020204" pitchFamily="34" charset="0"/>
                  </a:defRPr>
                </a:lvl4pPr>
                <a:lvl5pPr marL="1371600" indent="-228600" algn="l" defTabSz="914400" rtl="0" eaLnBrk="1" latinLnBrk="0" hangingPunct="1">
                  <a:spcBef>
                    <a:spcPct val="20000"/>
                  </a:spcBef>
                  <a:spcAft>
                    <a:spcPts val="800"/>
                  </a:spcAft>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14:m>
                  <m:oMathPara xmlns:m="http://schemas.openxmlformats.org/officeDocument/2006/math">
                    <m:oMathParaPr>
                      <m:jc m:val="center"/>
                    </m:oMathParaPr>
                    <m:oMath xmlns:m="http://schemas.openxmlformats.org/officeDocument/2006/math">
                      <m:d>
                        <m:dPr>
                          <m:begChr m:val="["/>
                          <m:endChr m:val="]"/>
                          <m:ctrlPr>
                            <a:rPr lang="en-US" i="1">
                              <a:latin typeface="Cambria Math" panose="02040503050406030204" pitchFamily="18" charset="0"/>
                            </a:rPr>
                          </m:ctrlPr>
                        </m:dPr>
                        <m:e>
                          <m:r>
                            <a:rPr lang="en-US" i="1">
                              <a:latin typeface="Cambria Math"/>
                            </a:rPr>
                            <m:t>𝐴</m:t>
                          </m:r>
                        </m:e>
                      </m:d>
                      <m:d>
                        <m:dPr>
                          <m:begChr m:val="{"/>
                          <m:endChr m:val="}"/>
                          <m:ctrlPr>
                            <a:rPr lang="en-US" i="1">
                              <a:latin typeface="Cambria Math" panose="02040503050406030204" pitchFamily="18" charset="0"/>
                            </a:rPr>
                          </m:ctrlPr>
                        </m:dPr>
                        <m:e>
                          <m:r>
                            <a:rPr lang="en-US" i="1">
                              <a:latin typeface="Cambria Math"/>
                            </a:rPr>
                            <m:t>𝑥</m:t>
                          </m:r>
                        </m:e>
                      </m:d>
                      <m:r>
                        <a:rPr lang="en-US" i="1">
                          <a:latin typeface="Cambria Math"/>
                        </a:rPr>
                        <m:t>={</m:t>
                      </m:r>
                      <m:r>
                        <a:rPr lang="en-US" i="1">
                          <a:latin typeface="Cambria Math"/>
                        </a:rPr>
                        <m:t>𝑏</m:t>
                      </m:r>
                      <m:r>
                        <a:rPr lang="en-US" i="1">
                          <a:latin typeface="Cambria Math"/>
                        </a:rPr>
                        <m:t>}</m:t>
                      </m:r>
                    </m:oMath>
                  </m:oMathPara>
                </a14:m>
                <a:endParaRPr lang="en-US" dirty="0"/>
              </a:p>
              <a:p>
                <a:pPr/>
                <a14:m>
                  <m:oMathPara xmlns:m="http://schemas.openxmlformats.org/officeDocument/2006/math">
                    <m:oMathParaPr>
                      <m:jc m:val="center"/>
                    </m:oMathParaPr>
                    <m:oMath xmlns:m="http://schemas.openxmlformats.org/officeDocument/2006/math">
                      <m:sSup>
                        <m:sSupPr>
                          <m:ctrlPr>
                            <a:rPr lang="en-US" i="1">
                              <a:latin typeface="Cambria Math" panose="02040503050406030204" pitchFamily="18" charset="0"/>
                            </a:rPr>
                          </m:ctrlPr>
                        </m:sSupPr>
                        <m:e>
                          <m:d>
                            <m:dPr>
                              <m:begChr m:val="["/>
                              <m:endChr m:val="]"/>
                              <m:ctrlPr>
                                <a:rPr lang="en-US" i="1">
                                  <a:latin typeface="Cambria Math" panose="02040503050406030204" pitchFamily="18" charset="0"/>
                                </a:rPr>
                              </m:ctrlPr>
                            </m:dPr>
                            <m:e>
                              <m:r>
                                <a:rPr lang="en-US" i="1">
                                  <a:latin typeface="Cambria Math"/>
                                </a:rPr>
                                <m:t>𝐴</m:t>
                              </m:r>
                            </m:e>
                          </m:d>
                        </m:e>
                        <m:sup>
                          <m:r>
                            <a:rPr lang="en-US" i="1">
                              <a:latin typeface="Cambria Math" panose="02040503050406030204" pitchFamily="18" charset="0"/>
                            </a:rPr>
                            <m:t>−1</m:t>
                          </m:r>
                        </m:sup>
                      </m:sSup>
                      <m:d>
                        <m:dPr>
                          <m:begChr m:val="["/>
                          <m:endChr m:val="]"/>
                          <m:ctrlPr>
                            <a:rPr lang="en-US" i="1">
                              <a:latin typeface="Cambria Math" panose="02040503050406030204" pitchFamily="18" charset="0"/>
                            </a:rPr>
                          </m:ctrlPr>
                        </m:dPr>
                        <m:e>
                          <m:r>
                            <a:rPr lang="en-US" i="1">
                              <a:latin typeface="Cambria Math"/>
                            </a:rPr>
                            <m:t>𝐴</m:t>
                          </m:r>
                        </m:e>
                      </m:d>
                      <m:d>
                        <m:dPr>
                          <m:begChr m:val="{"/>
                          <m:endChr m:val="}"/>
                          <m:ctrlPr>
                            <a:rPr lang="en-US" i="1">
                              <a:latin typeface="Cambria Math" panose="02040503050406030204" pitchFamily="18" charset="0"/>
                            </a:rPr>
                          </m:ctrlPr>
                        </m:dPr>
                        <m:e>
                          <m:r>
                            <a:rPr lang="en-US" i="1">
                              <a:latin typeface="Cambria Math"/>
                            </a:rPr>
                            <m:t>𝑥</m:t>
                          </m:r>
                        </m:e>
                      </m:d>
                      <m:r>
                        <a:rPr lang="en-US" i="1">
                          <a:latin typeface="Cambria Math"/>
                        </a:rPr>
                        <m:t>=</m:t>
                      </m:r>
                      <m:sSup>
                        <m:sSupPr>
                          <m:ctrlPr>
                            <a:rPr lang="en-US" i="1">
                              <a:latin typeface="Cambria Math" panose="02040503050406030204" pitchFamily="18" charset="0"/>
                            </a:rPr>
                          </m:ctrlPr>
                        </m:sSupPr>
                        <m:e>
                          <m:d>
                            <m:dPr>
                              <m:begChr m:val="["/>
                              <m:endChr m:val="]"/>
                              <m:ctrlPr>
                                <a:rPr lang="en-US" i="1">
                                  <a:latin typeface="Cambria Math" panose="02040503050406030204" pitchFamily="18" charset="0"/>
                                </a:rPr>
                              </m:ctrlPr>
                            </m:dPr>
                            <m:e>
                              <m:r>
                                <a:rPr lang="en-US" i="1">
                                  <a:latin typeface="Cambria Math"/>
                                </a:rPr>
                                <m:t>𝐴</m:t>
                              </m:r>
                            </m:e>
                          </m:d>
                        </m:e>
                        <m:sup>
                          <m:r>
                            <a:rPr lang="en-US" i="1">
                              <a:latin typeface="Cambria Math" panose="02040503050406030204" pitchFamily="18" charset="0"/>
                            </a:rPr>
                            <m:t>−1</m:t>
                          </m:r>
                        </m:sup>
                      </m:sSup>
                      <m:d>
                        <m:dPr>
                          <m:begChr m:val="{"/>
                          <m:endChr m:val="}"/>
                          <m:ctrlPr>
                            <a:rPr lang="en-US" i="1">
                              <a:latin typeface="Cambria Math" panose="02040503050406030204" pitchFamily="18" charset="0"/>
                            </a:rPr>
                          </m:ctrlPr>
                        </m:dPr>
                        <m:e>
                          <m:r>
                            <a:rPr lang="en-US" i="1">
                              <a:latin typeface="Cambria Math"/>
                            </a:rPr>
                            <m:t>𝑏</m:t>
                          </m:r>
                        </m:e>
                      </m:d>
                    </m:oMath>
                  </m:oMathPara>
                </a14:m>
                <a:endParaRPr lang="en-US" dirty="0"/>
              </a:p>
              <a:p>
                <a:pPr/>
                <a14:m>
                  <m:oMathPara xmlns:m="http://schemas.openxmlformats.org/officeDocument/2006/math">
                    <m:oMathParaPr>
                      <m:jc m:val="center"/>
                    </m:oMathParaPr>
                    <m:oMath xmlns:m="http://schemas.openxmlformats.org/officeDocument/2006/math">
                      <m:r>
                        <a:rPr lang="en-US" i="1">
                          <a:latin typeface="Cambria Math" panose="02040503050406030204" pitchFamily="18" charset="0"/>
                        </a:rPr>
                        <m:t>[</m:t>
                      </m:r>
                      <m:r>
                        <a:rPr lang="en-US" i="1">
                          <a:latin typeface="Cambria Math" panose="02040503050406030204" pitchFamily="18" charset="0"/>
                        </a:rPr>
                        <m:t>𝐼</m:t>
                      </m:r>
                      <m:r>
                        <a:rPr lang="en-US" i="1">
                          <a:latin typeface="Cambria Math" panose="02040503050406030204" pitchFamily="18" charset="0"/>
                        </a:rPr>
                        <m:t>]</m:t>
                      </m:r>
                      <m:d>
                        <m:dPr>
                          <m:begChr m:val="{"/>
                          <m:endChr m:val="}"/>
                          <m:ctrlPr>
                            <a:rPr lang="en-US" i="1">
                              <a:latin typeface="Cambria Math" panose="02040503050406030204" pitchFamily="18" charset="0"/>
                            </a:rPr>
                          </m:ctrlPr>
                        </m:dPr>
                        <m:e>
                          <m:r>
                            <a:rPr lang="en-US" i="1">
                              <a:latin typeface="Cambria Math"/>
                            </a:rPr>
                            <m:t>𝑥</m:t>
                          </m:r>
                        </m:e>
                      </m:d>
                      <m:r>
                        <a:rPr lang="en-US" i="1">
                          <a:latin typeface="Cambria Math"/>
                        </a:rPr>
                        <m:t>=</m:t>
                      </m:r>
                      <m:sSup>
                        <m:sSupPr>
                          <m:ctrlPr>
                            <a:rPr lang="en-US" i="1">
                              <a:latin typeface="Cambria Math" panose="02040503050406030204" pitchFamily="18" charset="0"/>
                            </a:rPr>
                          </m:ctrlPr>
                        </m:sSupPr>
                        <m:e>
                          <m:d>
                            <m:dPr>
                              <m:begChr m:val="["/>
                              <m:endChr m:val="]"/>
                              <m:ctrlPr>
                                <a:rPr lang="en-US" i="1">
                                  <a:latin typeface="Cambria Math" panose="02040503050406030204" pitchFamily="18" charset="0"/>
                                </a:rPr>
                              </m:ctrlPr>
                            </m:dPr>
                            <m:e>
                              <m:r>
                                <a:rPr lang="en-US" i="1">
                                  <a:latin typeface="Cambria Math"/>
                                </a:rPr>
                                <m:t>𝐴</m:t>
                              </m:r>
                            </m:e>
                          </m:d>
                        </m:e>
                        <m:sup>
                          <m:r>
                            <a:rPr lang="en-US" i="1">
                              <a:latin typeface="Cambria Math" panose="02040503050406030204" pitchFamily="18" charset="0"/>
                            </a:rPr>
                            <m:t>−1</m:t>
                          </m:r>
                        </m:sup>
                      </m:sSup>
                      <m:r>
                        <a:rPr lang="en-US" i="1">
                          <a:latin typeface="Cambria Math"/>
                        </a:rPr>
                        <m:t>{</m:t>
                      </m:r>
                      <m:r>
                        <a:rPr lang="en-US" i="1">
                          <a:latin typeface="Cambria Math"/>
                        </a:rPr>
                        <m:t>𝑏</m:t>
                      </m:r>
                      <m:r>
                        <a:rPr lang="en-US" i="1">
                          <a:latin typeface="Cambria Math"/>
                        </a:rPr>
                        <m:t>}</m:t>
                      </m:r>
                    </m:oMath>
                  </m:oMathPara>
                </a14:m>
                <a:endParaRPr lang="en-US" dirty="0"/>
              </a:p>
              <a:p>
                <a:pPr/>
                <a14:m>
                  <m:oMathPara xmlns:m="http://schemas.openxmlformats.org/officeDocument/2006/math">
                    <m:oMathParaPr>
                      <m:jc m:val="center"/>
                    </m:oMathParaPr>
                    <m:oMath xmlns:m="http://schemas.openxmlformats.org/officeDocument/2006/math">
                      <m:d>
                        <m:dPr>
                          <m:begChr m:val="{"/>
                          <m:endChr m:val="}"/>
                          <m:ctrlPr>
                            <a:rPr lang="en-US" i="1">
                              <a:latin typeface="Cambria Math" panose="02040503050406030204" pitchFamily="18" charset="0"/>
                            </a:rPr>
                          </m:ctrlPr>
                        </m:dPr>
                        <m:e>
                          <m:r>
                            <a:rPr lang="en-US" i="1">
                              <a:latin typeface="Cambria Math"/>
                            </a:rPr>
                            <m:t>𝑥</m:t>
                          </m:r>
                        </m:e>
                      </m:d>
                      <m:r>
                        <a:rPr lang="en-US" i="1">
                          <a:latin typeface="Cambria Math"/>
                        </a:rPr>
                        <m:t>=</m:t>
                      </m:r>
                      <m:sSup>
                        <m:sSupPr>
                          <m:ctrlPr>
                            <a:rPr lang="en-US" i="1">
                              <a:latin typeface="Cambria Math" panose="02040503050406030204" pitchFamily="18" charset="0"/>
                            </a:rPr>
                          </m:ctrlPr>
                        </m:sSupPr>
                        <m:e>
                          <m:d>
                            <m:dPr>
                              <m:begChr m:val="["/>
                              <m:endChr m:val="]"/>
                              <m:ctrlPr>
                                <a:rPr lang="en-US" i="1">
                                  <a:latin typeface="Cambria Math" panose="02040503050406030204" pitchFamily="18" charset="0"/>
                                </a:rPr>
                              </m:ctrlPr>
                            </m:dPr>
                            <m:e>
                              <m:r>
                                <a:rPr lang="en-US" i="1">
                                  <a:latin typeface="Cambria Math"/>
                                </a:rPr>
                                <m:t>𝐴</m:t>
                              </m:r>
                            </m:e>
                          </m:d>
                        </m:e>
                        <m:sup>
                          <m:r>
                            <a:rPr lang="en-US" i="1">
                              <a:latin typeface="Cambria Math" panose="02040503050406030204" pitchFamily="18" charset="0"/>
                            </a:rPr>
                            <m:t>−1</m:t>
                          </m:r>
                        </m:sup>
                      </m:sSup>
                      <m:r>
                        <a:rPr lang="en-US" i="1">
                          <a:latin typeface="Cambria Math"/>
                        </a:rPr>
                        <m:t>{</m:t>
                      </m:r>
                      <m:r>
                        <a:rPr lang="en-US" i="1">
                          <a:latin typeface="Cambria Math"/>
                        </a:rPr>
                        <m:t>𝑏</m:t>
                      </m:r>
                      <m:r>
                        <a:rPr lang="en-US" i="1">
                          <a:latin typeface="Cambria Math"/>
                        </a:rPr>
                        <m:t>}</m:t>
                      </m:r>
                    </m:oMath>
                  </m:oMathPara>
                </a14:m>
                <a:endParaRPr lang="en-US" dirty="0"/>
              </a:p>
              <a:p>
                <a:endParaRPr lang="en-US" dirty="0"/>
              </a:p>
              <a:p>
                <a:endParaRPr lang="en-US" dirty="0"/>
              </a:p>
            </p:txBody>
          </p:sp>
        </mc:Choice>
        <mc:Fallback xmlns="">
          <p:sp>
            <p:nvSpPr>
              <p:cNvPr id="10" name="Content Placeholder 5">
                <a:extLst>
                  <a:ext uri="{FF2B5EF4-FFF2-40B4-BE49-F238E27FC236}">
                    <a16:creationId xmlns:a16="http://schemas.microsoft.com/office/drawing/2014/main" id="{C92F9064-2FC7-4F20-BFB1-B4CC43A8B6B8}"/>
                  </a:ext>
                </a:extLst>
              </p:cNvPr>
              <p:cNvSpPr txBox="1">
                <a:spLocks noRot="1" noChangeAspect="1" noMove="1" noResize="1" noEditPoints="1" noAdjustHandles="1" noChangeArrowheads="1" noChangeShapeType="1" noTextEdit="1"/>
              </p:cNvSpPr>
              <p:nvPr/>
            </p:nvSpPr>
            <p:spPr>
              <a:xfrm>
                <a:off x="4154539" y="2398796"/>
                <a:ext cx="4679092" cy="2438400"/>
              </a:xfrm>
              <a:prstGeom prst="rect">
                <a:avLst/>
              </a:prstGeom>
              <a:blipFill>
                <a:blip r:embed="rId2"/>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107241717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1871</TotalTime>
  <Words>874</Words>
  <Application>Microsoft Office PowerPoint</Application>
  <PresentationFormat>Widescreen</PresentationFormat>
  <Paragraphs>106</Paragraphs>
  <Slides>15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Arial</vt:lpstr>
      <vt:lpstr>Calibri</vt:lpstr>
      <vt:lpstr>Calibri Light</vt:lpstr>
      <vt:lpstr>Cambria Math</vt:lpstr>
      <vt:lpstr>Courier New</vt:lpstr>
      <vt:lpstr>Lucida Console</vt:lpstr>
      <vt:lpstr>Office Theme</vt:lpstr>
      <vt:lpstr>PowerPoint Presentation</vt:lpstr>
      <vt:lpstr>Chapter Objectives</vt:lpstr>
      <vt:lpstr>Overview, 1</vt:lpstr>
      <vt:lpstr>Overview, 2</vt:lpstr>
      <vt:lpstr>Special Matrices</vt:lpstr>
      <vt:lpstr>Matrix Operations</vt:lpstr>
      <vt:lpstr>Matrix Inverse and Transpose</vt:lpstr>
      <vt:lpstr>Representing Linear Algebra</vt:lpstr>
      <vt:lpstr>Matrix notation – solving system of linear equations</vt:lpstr>
      <vt:lpstr>Example</vt:lpstr>
      <vt:lpstr>Example</vt:lpstr>
      <vt:lpstr>Solving With MATLAB</vt:lpstr>
      <vt:lpstr>Case Study – currents and voltages in circuits</vt:lpstr>
      <vt:lpstr>Case Study – currents and voltages in circuits</vt:lpstr>
      <vt:lpstr>Example – problem 8.3</vt:lpstr>
    </vt:vector>
  </TitlesOfParts>
  <Company>SIA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Tabarraei, Alireza</dc:creator>
  <cp:lastModifiedBy>Bamdad Lessani</cp:lastModifiedBy>
  <cp:revision>12</cp:revision>
  <cp:lastPrinted>2023-02-14T19:56:58Z</cp:lastPrinted>
  <dcterms:created xsi:type="dcterms:W3CDTF">2022-09-27T01:50:23Z</dcterms:created>
  <dcterms:modified xsi:type="dcterms:W3CDTF">2023-02-15T15:59:55Z</dcterms:modified>
</cp:coreProperties>
</file>

<file path=docProps/thumbnail.jpeg>
</file>